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63" d="100"/>
          <a:sy n="63" d="100"/>
        </p:scale>
        <p:origin x="-114" y="-3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A034-C160-420D-ADF1-E6E6FEEA7F07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B7704-6AD6-49A4-AFF9-5D3ED1C4A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278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A034-C160-420D-ADF1-E6E6FEEA7F07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B7704-6AD6-49A4-AFF9-5D3ED1C4A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606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A034-C160-420D-ADF1-E6E6FEEA7F07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B7704-6AD6-49A4-AFF9-5D3ED1C4A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553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A034-C160-420D-ADF1-E6E6FEEA7F07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B7704-6AD6-49A4-AFF9-5D3ED1C4A73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197692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A034-C160-420D-ADF1-E6E6FEEA7F07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B7704-6AD6-49A4-AFF9-5D3ED1C4A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7213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A034-C160-420D-ADF1-E6E6FEEA7F07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B7704-6AD6-49A4-AFF9-5D3ED1C4A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4830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A034-C160-420D-ADF1-E6E6FEEA7F07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B7704-6AD6-49A4-AFF9-5D3ED1C4A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5774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A034-C160-420D-ADF1-E6E6FEEA7F07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B7704-6AD6-49A4-AFF9-5D3ED1C4A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7534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A034-C160-420D-ADF1-E6E6FEEA7F07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B7704-6AD6-49A4-AFF9-5D3ED1C4A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131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A034-C160-420D-ADF1-E6E6FEEA7F07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B7704-6AD6-49A4-AFF9-5D3ED1C4A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448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A034-C160-420D-ADF1-E6E6FEEA7F07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B7704-6AD6-49A4-AFF9-5D3ED1C4A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638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A034-C160-420D-ADF1-E6E6FEEA7F07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B7704-6AD6-49A4-AFF9-5D3ED1C4A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915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A034-C160-420D-ADF1-E6E6FEEA7F07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B7704-6AD6-49A4-AFF9-5D3ED1C4A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471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A034-C160-420D-ADF1-E6E6FEEA7F07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B7704-6AD6-49A4-AFF9-5D3ED1C4A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297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A034-C160-420D-ADF1-E6E6FEEA7F07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B7704-6AD6-49A4-AFF9-5D3ED1C4A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971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A034-C160-420D-ADF1-E6E6FEEA7F07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B7704-6AD6-49A4-AFF9-5D3ED1C4A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250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9A034-C160-420D-ADF1-E6E6FEEA7F07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B7704-6AD6-49A4-AFF9-5D3ED1C4A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734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D79A034-C160-420D-ADF1-E6E6FEEA7F07}" type="datetimeFigureOut">
              <a:rPr lang="en-US" smtClean="0"/>
              <a:t>1/8/2016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B7704-6AD6-49A4-AFF9-5D3ED1C4A7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7048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literarydevices.net/prose/" TargetMode="External"/><Relationship Id="rId2" Type="http://schemas.openxmlformats.org/officeDocument/2006/relationships/hyperlink" Target="http://sffbookreview.wordpress.com/2012/08/20/george-orwell-1984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mbd.com/title/tt00054557/trivia" TargetMode="External"/><Relationship Id="rId5" Type="http://schemas.openxmlformats.org/officeDocument/2006/relationships/hyperlink" Target="http://literarydevices.net/repetition/" TargetMode="External"/><Relationship Id="rId4" Type="http://schemas.openxmlformats.org/officeDocument/2006/relationships/hyperlink" Target="http://examples.yourdictionary.com/examplrd-of-puns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Sydney </a:t>
            </a:r>
            <a:r>
              <a:rPr lang="en-US" dirty="0" err="1" smtClean="0"/>
              <a:t>Fults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Kaitlynn </a:t>
            </a:r>
            <a:r>
              <a:rPr lang="en-US" dirty="0" err="1" smtClean="0"/>
              <a:t>Smolenski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hour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5902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2094107"/>
            <a:ext cx="8946541" cy="4195481"/>
          </a:xfrm>
        </p:spPr>
        <p:txBody>
          <a:bodyPr>
            <a:normAutofit fontScale="77500" lnSpcReduction="20000"/>
          </a:bodyPr>
          <a:lstStyle/>
          <a:p>
            <a:r>
              <a:rPr lang="en-US" sz="1600" dirty="0" smtClean="0"/>
              <a:t>1. Prose									a. The </a:t>
            </a:r>
            <a:r>
              <a:rPr lang="en-US" sz="1600" dirty="0"/>
              <a:t>reiteration of a word or </a:t>
            </a:r>
            <a:r>
              <a:rPr lang="en-US" sz="1600" dirty="0" smtClean="0"/>
              <a:t>															phrase </a:t>
            </a:r>
            <a:r>
              <a:rPr lang="en-US" sz="1600" dirty="0"/>
              <a:t>for emphasis</a:t>
            </a:r>
            <a:r>
              <a:rPr lang="en-US" sz="1600" dirty="0" smtClean="0"/>
              <a:t>.</a:t>
            </a:r>
          </a:p>
          <a:p>
            <a:endParaRPr lang="en-US" sz="1600" dirty="0"/>
          </a:p>
          <a:p>
            <a:r>
              <a:rPr lang="en-US" sz="1600" dirty="0" smtClean="0"/>
              <a:t>2. Pun									b. </a:t>
            </a:r>
            <a:r>
              <a:rPr lang="en-US" sz="1600" dirty="0"/>
              <a:t>One of the major divisions </a:t>
            </a:r>
            <a:r>
              <a:rPr lang="en-US" sz="1600" dirty="0" smtClean="0"/>
              <a:t>															of </a:t>
            </a:r>
            <a:r>
              <a:rPr lang="en-US" sz="1600" dirty="0"/>
              <a:t>genre; prose refers to a </a:t>
            </a:r>
            <a:r>
              <a:rPr lang="en-US" sz="1600" dirty="0" smtClean="0"/>
              <a:t>															fiction </a:t>
            </a:r>
            <a:r>
              <a:rPr lang="en-US" sz="1600" dirty="0"/>
              <a:t>and non-fiction, </a:t>
            </a:r>
            <a:r>
              <a:rPr lang="en-US" sz="1600" dirty="0" smtClean="0"/>
              <a:t>																including </a:t>
            </a:r>
            <a:r>
              <a:rPr lang="en-US" sz="1600" dirty="0"/>
              <a:t>all its forms</a:t>
            </a:r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3. Repetition 								c. Art </a:t>
            </a:r>
            <a:r>
              <a:rPr lang="en-US" sz="1600" dirty="0"/>
              <a:t>and logic of a written or spoken </a:t>
            </a:r>
            <a:r>
              <a:rPr lang="en-US" sz="1600" dirty="0" smtClean="0"/>
              <a:t>													argument </a:t>
            </a:r>
            <a:endParaRPr lang="en-US" sz="1600" dirty="0"/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dirty="0" smtClean="0"/>
              <a:t>4.Rhetoric 								d. A </a:t>
            </a:r>
            <a:r>
              <a:rPr lang="en-US" sz="1600" dirty="0"/>
              <a:t>play on words. Created by using a </a:t>
            </a:r>
            <a:r>
              <a:rPr lang="en-US" sz="1600" dirty="0" smtClean="0"/>
              <a:t>													word </a:t>
            </a:r>
            <a:r>
              <a:rPr lang="en-US" sz="1600" dirty="0"/>
              <a:t>that has two different meanings, or </a:t>
            </a:r>
            <a:r>
              <a:rPr lang="en-US" sz="1600" dirty="0" smtClean="0"/>
              <a:t>													using </a:t>
            </a:r>
            <a:r>
              <a:rPr lang="en-US" sz="1600" dirty="0"/>
              <a:t>two different words with similar meanings for </a:t>
            </a:r>
            <a:r>
              <a:rPr lang="en-US" sz="1600" dirty="0" smtClean="0"/>
              <a:t>											a </a:t>
            </a:r>
            <a:r>
              <a:rPr lang="en-US" sz="1600" dirty="0"/>
              <a:t>playful effect. </a:t>
            </a:r>
          </a:p>
          <a:p>
            <a:pPr marL="0" indent="0">
              <a:buNone/>
            </a:pPr>
            <a:r>
              <a:rPr lang="en-US" sz="1600" dirty="0" smtClean="0"/>
              <a:t>			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4009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“1984 Book” sffbookreview.wordpress.com 6 January 2016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http://sffbookreview.wordpress.com/2012/08/20/george-orwell-1984/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“Examples of Prose” literarydevices.net, </a:t>
            </a:r>
            <a:r>
              <a:rPr lang="en-US" dirty="0" err="1" smtClean="0"/>
              <a:t>n.d.</a:t>
            </a:r>
            <a:r>
              <a:rPr lang="en-US" dirty="0" smtClean="0"/>
              <a:t> Web 6 January 2016</a:t>
            </a:r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http://literarydevices.net/prose/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“Examples of Puns” </a:t>
            </a:r>
            <a:r>
              <a:rPr lang="en-US" dirty="0" err="1" smtClean="0"/>
              <a:t>YourDictionary</a:t>
            </a:r>
            <a:r>
              <a:rPr lang="en-US" dirty="0" smtClean="0"/>
              <a:t>, </a:t>
            </a:r>
            <a:r>
              <a:rPr lang="en-US" dirty="0" err="1" smtClean="0"/>
              <a:t>n.d.</a:t>
            </a:r>
            <a:r>
              <a:rPr lang="en-US" dirty="0" smtClean="0"/>
              <a:t> Web 6 January 2016</a:t>
            </a:r>
          </a:p>
          <a:p>
            <a:pPr marL="0" indent="0">
              <a:buNone/>
            </a:pPr>
            <a:r>
              <a:rPr lang="en-US" dirty="0" smtClean="0">
                <a:hlinkClick r:id="rId4"/>
              </a:rPr>
              <a:t>http://examples.yourdictionary.com/examplrd-of-puns.html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“Examples of Repetition” literarydevices.net, </a:t>
            </a:r>
            <a:r>
              <a:rPr lang="en-US" dirty="0" err="1" smtClean="0"/>
              <a:t>n.d.</a:t>
            </a:r>
            <a:r>
              <a:rPr lang="en-US" dirty="0" smtClean="0"/>
              <a:t> Web 6 January 2016 </a:t>
            </a:r>
          </a:p>
          <a:p>
            <a:pPr marL="0" indent="0">
              <a:buNone/>
            </a:pPr>
            <a:r>
              <a:rPr lang="en-US" dirty="0" smtClean="0">
                <a:hlinkClick r:id="rId5"/>
              </a:rPr>
              <a:t>http://literarydevices.net/repetition/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“Mr. Ed Theme Song” </a:t>
            </a:r>
            <a:r>
              <a:rPr lang="en-US" dirty="0" err="1" smtClean="0"/>
              <a:t>imbd.come</a:t>
            </a:r>
            <a:r>
              <a:rPr lang="en-US" dirty="0" smtClean="0"/>
              <a:t> 6 January 2016</a:t>
            </a:r>
          </a:p>
          <a:p>
            <a:pPr marL="0" indent="0">
              <a:buNone/>
            </a:pPr>
            <a:r>
              <a:rPr lang="en-US" dirty="0" smtClean="0">
                <a:hlinkClick r:id="rId6"/>
              </a:rPr>
              <a:t>http://www.imbd.com/title/tt00054557/trivia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047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of the major divisions of genre; prose refers to a fiction and non-fiction, including all its forms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099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Emample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“It was a bright cold day in April, and the clocks were striking thirteen.” 1984- George Orwell </a:t>
            </a: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022" y="3073743"/>
            <a:ext cx="364490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254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play on words. Created by using a word that has two different meanings, or using two different words with similar meanings for a playful effect.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5760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“I was struggling to figure out how lightening works, then it struck me.”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465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Repetition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reiteration of a word or phrase for emphasis.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84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2052918"/>
            <a:ext cx="8946541" cy="4195481"/>
          </a:xfrm>
        </p:spPr>
        <p:txBody>
          <a:bodyPr/>
          <a:lstStyle/>
          <a:p>
            <a:r>
              <a:rPr lang="en-US" dirty="0" smtClean="0"/>
              <a:t>Theme song of Mr. Ed, a 1960’s TV show</a:t>
            </a:r>
          </a:p>
          <a:p>
            <a:pPr marL="0" indent="0">
              <a:buNone/>
            </a:pPr>
            <a:r>
              <a:rPr lang="en-US" dirty="0" smtClean="0"/>
              <a:t>“A horse is a horse, of course, of course, and no one can talk to a horse of course. That is, of course, unless the horse is the famous Mister Ed.”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4292" y="3629024"/>
            <a:ext cx="2932669" cy="261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551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Rhetoric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Art and logic of a written or spoken argument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961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MLK’s famous “I had a dream speech” </a:t>
            </a:r>
          </a:p>
          <a:p>
            <a:r>
              <a:rPr lang="en-US" dirty="0" smtClean="0"/>
              <a:t>Metaphor of the “bad check”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3498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26</TotalTime>
  <Words>263</Words>
  <Application>Microsoft Office PowerPoint</Application>
  <PresentationFormat>Custom</PresentationFormat>
  <Paragraphs>41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Ion</vt:lpstr>
      <vt:lpstr>Sydney Fults Kaitlynn Smolenski</vt:lpstr>
      <vt:lpstr>Prose</vt:lpstr>
      <vt:lpstr>Emample</vt:lpstr>
      <vt:lpstr>Pun</vt:lpstr>
      <vt:lpstr>Example </vt:lpstr>
      <vt:lpstr>Repetition </vt:lpstr>
      <vt:lpstr>Example </vt:lpstr>
      <vt:lpstr>Rhetoric</vt:lpstr>
      <vt:lpstr>Example </vt:lpstr>
      <vt:lpstr>PowerPoint Presentation</vt:lpstr>
      <vt:lpstr>Works cited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Sydney Fults Kaitlynn Smolenski</dc:title>
  <dc:creator>kids</dc:creator>
  <cp:lastModifiedBy>Jackson, Andrew</cp:lastModifiedBy>
  <cp:revision>4</cp:revision>
  <dcterms:created xsi:type="dcterms:W3CDTF">2016-01-07T21:41:25Z</dcterms:created>
  <dcterms:modified xsi:type="dcterms:W3CDTF">2016-01-08T15:06:22Z</dcterms:modified>
</cp:coreProperties>
</file>