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  <p:sldMasterId id="2147483660" r:id="rId2"/>
  </p:sldMasterIdLst>
  <p:notesMasterIdLst>
    <p:notesMasterId r:id="rId17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70" r:id="rId16"/>
  </p:sldIdLst>
  <p:sldSz cx="9144000" cy="6858000" type="screen4x3"/>
  <p:notesSz cx="6858000" cy="9144000"/>
  <p:embeddedFontLst>
    <p:embeddedFont>
      <p:font typeface="Calibri" panose="020F0502020204030204" pitchFamily="34" charset="0"/>
      <p:regular r:id="rId18"/>
      <p:bold r:id="rId19"/>
      <p:italic r:id="rId20"/>
      <p:boldItalic r:id="rId21"/>
    </p:embeddedFont>
    <p:embeddedFont>
      <p:font typeface="Merriweather" panose="020B0604020202020204" charset="0"/>
      <p:regular r:id="rId22"/>
      <p:bold r:id="rId23"/>
      <p:italic r:id="rId24"/>
      <p:boldItalic r:id="rId25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336" y="2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font" Target="fonts/font1.fntdata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font" Target="fonts/font4.fntdata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5" Type="http://schemas.openxmlformats.org/officeDocument/2006/relationships/font" Target="fonts/font8.fntdata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font" Target="fonts/font3.fntdata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font" Target="fonts/font7.fntdata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font" Target="fonts/font6.fntdata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font" Target="fonts/font2.fntdata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font" Target="fonts/font5.fntdata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94709508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2" name="Shape 10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56" name="Shape 15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Shape 16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62" name="Shape 16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Shape 16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68" name="Shape 16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Shape 17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74" name="Shape 17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Shape 18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86" name="Shape 18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8" name="Shape 10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4" name="Shape 11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0" name="Shape 12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6" name="Shape 12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2" name="Shape 13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8" name="Shape 13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44" name="Shape 14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50" name="Shape 15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bg>
      <p:bgPr>
        <a:gradFill>
          <a:gsLst>
            <a:gs pos="0">
              <a:srgbClr val="439FD7"/>
            </a:gs>
            <a:gs pos="25000">
              <a:srgbClr val="4397CA"/>
            </a:gs>
            <a:gs pos="100000">
              <a:srgbClr val="00466A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r" rtl="0">
              <a:spcBef>
                <a:spcPts val="0"/>
              </a:spcBef>
              <a:buClr>
                <a:srgbClr val="4CE0EA"/>
              </a:buClr>
              <a:buFont typeface="Calibri"/>
              <a:buNone/>
              <a:defRPr sz="5600" b="1" i="0" u="none" strike="noStrike" cap="none">
                <a:solidFill>
                  <a:srgbClr val="4CE0EA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subTitle" idx="1"/>
          </p:nvPr>
        </p:nvSpPr>
        <p:spPr>
          <a:xfrm>
            <a:off x="533400" y="3228535"/>
            <a:ext cx="7854696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45720" lvl="0" indent="0" algn="r" rtl="0">
              <a:spcBef>
                <a:spcPts val="520"/>
              </a:spcBef>
              <a:buClr>
                <a:schemeClr val="accent3"/>
              </a:buClr>
              <a:buFont typeface="Noto Sans Symbols"/>
              <a:buNone/>
              <a:defRPr sz="2600" b="0" i="0" u="none" strike="noStrike" cap="non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457200" marR="0" lvl="1" indent="0" algn="ctr" rtl="0">
              <a:spcBef>
                <a:spcPts val="480"/>
              </a:spcBef>
              <a:buClr>
                <a:schemeClr val="accent1"/>
              </a:buClr>
              <a:buFont typeface="Noto Sans Symbols"/>
              <a:buNone/>
              <a:defRPr sz="2400" b="0" i="0" u="none" strike="noStrike" cap="non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L="914400" marR="0" lvl="2" indent="0" algn="ctr" rtl="0">
              <a:spcBef>
                <a:spcPts val="420"/>
              </a:spcBef>
              <a:buClr>
                <a:schemeClr val="accent2"/>
              </a:buClr>
              <a:buFont typeface="Noto Sans Symbols"/>
              <a:buNone/>
              <a:defRPr sz="2100" b="0" i="0" u="none" strike="noStrike" cap="non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L="1371600" marR="0" lvl="3" indent="0" algn="ctr" rtl="0">
              <a:spcBef>
                <a:spcPts val="400"/>
              </a:spcBef>
              <a:buClr>
                <a:schemeClr val="accent3"/>
              </a:buClr>
              <a:buFont typeface="Noto Sans Symbols"/>
              <a:buNone/>
              <a:defRPr sz="2000" b="0" i="0" u="none" strike="noStrike" cap="non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L="1828800" marR="0" lvl="4" indent="0" algn="ctr" rtl="0">
              <a:spcBef>
                <a:spcPts val="400"/>
              </a:spcBef>
              <a:buClr>
                <a:schemeClr val="accent4"/>
              </a:buClr>
              <a:buFont typeface="Noto Sans Symbols"/>
              <a:buNone/>
              <a:defRPr sz="2000" b="0" i="0" u="none" strike="noStrike" cap="non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L="2286000" marR="0" lvl="5" indent="0" algn="ctr" rtl="0">
              <a:spcBef>
                <a:spcPts val="360"/>
              </a:spcBef>
              <a:buClr>
                <a:schemeClr val="accent5"/>
              </a:buClr>
              <a:buFont typeface="Noto Sans Symbols"/>
              <a:buNone/>
              <a:defRPr sz="1800" b="0" i="0" u="none" strike="noStrike" cap="non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2743200" marR="0" lvl="6" indent="0" algn="ctr" rtl="0">
              <a:spcBef>
                <a:spcPts val="320"/>
              </a:spcBef>
              <a:buClr>
                <a:schemeClr val="accent6"/>
              </a:buClr>
              <a:buFont typeface="Noto Sans Symbols"/>
              <a:buNone/>
              <a:defRPr sz="1600" b="0" i="0" u="none" strike="noStrike" cap="non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3200400" marR="0" lvl="7" indent="0" algn="ctr" rtl="0">
              <a:spcBef>
                <a:spcPts val="320"/>
              </a:spcBef>
              <a:buClr>
                <a:schemeClr val="lt2"/>
              </a:buClr>
              <a:buFont typeface="Merriweather"/>
              <a:buNone/>
              <a:defRPr sz="1600" b="0" i="0" u="none" strike="noStrike" cap="non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3657600" marR="0" lvl="8" indent="0" algn="ctr" rtl="0">
              <a:spcBef>
                <a:spcPts val="280"/>
              </a:spcBef>
              <a:buClr>
                <a:schemeClr val="lt2"/>
              </a:buClr>
              <a:buFont typeface="Merriweather"/>
              <a:buNone/>
              <a:defRPr sz="1400" b="0" i="0" u="none" strike="noStrike" cap="non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D0E9ED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ftr" idx="11"/>
          </p:nvPr>
        </p:nvSpPr>
        <p:spPr>
          <a:xfrm>
            <a:off x="2667000" y="6356350"/>
            <a:ext cx="33527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D0E9ED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sldNum" idx="12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D0E9ED"/>
                </a:solidFill>
                <a:latin typeface="Merriweather"/>
                <a:ea typeface="Merriweather"/>
                <a:cs typeface="Merriweather"/>
                <a:sym typeface="Merriweather"/>
              </a:rPr>
              <a:t>‹#›</a:t>
            </a:fld>
            <a:endParaRPr lang="en-US" sz="1200">
              <a:solidFill>
                <a:srgbClr val="D0E9ED"/>
              </a:solidFill>
              <a:latin typeface="Merriweather"/>
              <a:ea typeface="Merriweather"/>
              <a:cs typeface="Merriweather"/>
              <a:sym typeface="Merriweather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title"/>
          </p:nvPr>
        </p:nvSpPr>
        <p:spPr>
          <a:xfrm>
            <a:off x="457200" y="70408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dk2"/>
              </a:buClr>
              <a:buFont typeface="Calibri"/>
              <a:buNone/>
              <a:defRPr sz="50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90" name="Shape 90"/>
          <p:cNvSpPr txBox="1">
            <a:spLocks noGrp="1"/>
          </p:cNvSpPr>
          <p:nvPr>
            <p:ph type="body" idx="1"/>
          </p:nvPr>
        </p:nvSpPr>
        <p:spPr>
          <a:xfrm rot="5400000">
            <a:off x="2377439" y="15239"/>
            <a:ext cx="4389119" cy="822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74320" marR="0" lvl="0" indent="-117475" algn="l" rtl="0">
              <a:spcBef>
                <a:spcPts val="520"/>
              </a:spcBef>
              <a:buClr>
                <a:schemeClr val="accent3"/>
              </a:buClr>
              <a:buSzPct val="95000"/>
              <a:buFont typeface="Noto Sans Symbols"/>
              <a:buChar char="●"/>
              <a:defRPr sz="26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640080" marR="0" lvl="1" indent="-129540" algn="l" rtl="0">
              <a:spcBef>
                <a:spcPts val="480"/>
              </a:spcBef>
              <a:buClr>
                <a:schemeClr val="accent1"/>
              </a:buClr>
              <a:buSzPct val="85000"/>
              <a:buFont typeface="Noto Sans Symbols"/>
              <a:buChar char="●"/>
              <a:defRPr sz="24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L="914400" marR="0" lvl="2" indent="-160655" algn="l" rtl="0">
              <a:spcBef>
                <a:spcPts val="420"/>
              </a:spcBef>
              <a:buClr>
                <a:schemeClr val="accent2"/>
              </a:buClr>
              <a:buSzPct val="70000"/>
              <a:buFont typeface="Noto Sans Symbols"/>
              <a:buChar char="●"/>
              <a:defRPr sz="21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L="1188720" marR="0" lvl="3" indent="-128269" algn="l" rtl="0">
              <a:spcBef>
                <a:spcPts val="400"/>
              </a:spcBef>
              <a:buClr>
                <a:schemeClr val="accent3"/>
              </a:buClr>
              <a:buSzPct val="64999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L="1463040" marR="0" lvl="4" indent="-135889" algn="l" rtl="0">
              <a:spcBef>
                <a:spcPts val="400"/>
              </a:spcBef>
              <a:buClr>
                <a:schemeClr val="accent4"/>
              </a:buClr>
              <a:buSzPct val="64999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L="1737360" marR="0" lvl="5" indent="-121920" algn="l" rtl="0">
              <a:spcBef>
                <a:spcPts val="360"/>
              </a:spcBef>
              <a:buClr>
                <a:schemeClr val="accent5"/>
              </a:buClr>
              <a:buSzPct val="79999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1920240" marR="0" lvl="6" indent="-111760" algn="l" rtl="0">
              <a:spcBef>
                <a:spcPts val="320"/>
              </a:spcBef>
              <a:buClr>
                <a:schemeClr val="accent6"/>
              </a:buClr>
              <a:buSzPct val="80000"/>
              <a:buFont typeface="Noto Sans Symbols"/>
              <a:buChar char="●"/>
              <a:defRPr sz="16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2194560" marR="0" lvl="7" indent="-86360" algn="l" rtl="0">
              <a:spcBef>
                <a:spcPts val="320"/>
              </a:spcBef>
              <a:buClr>
                <a:schemeClr val="dk2"/>
              </a:buClr>
              <a:buSzPct val="100000"/>
              <a:buFont typeface="Merriweather"/>
              <a:buChar char="•"/>
              <a:defRPr sz="16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2468880" marR="0" lvl="8" indent="-93979" algn="l" rtl="0">
              <a:spcBef>
                <a:spcPts val="280"/>
              </a:spcBef>
              <a:buClr>
                <a:schemeClr val="dk2"/>
              </a:buClr>
              <a:buSzPct val="100000"/>
              <a:buFont typeface="Merriweather"/>
              <a:buChar char="•"/>
              <a:defRPr sz="14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/>
          </a:p>
        </p:txBody>
      </p:sp>
      <p:sp>
        <p:nvSpPr>
          <p:cNvPr id="91" name="Shape 9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035C75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/>
          </a:p>
        </p:txBody>
      </p:sp>
      <p:sp>
        <p:nvSpPr>
          <p:cNvPr id="92" name="Shape 92"/>
          <p:cNvSpPr txBox="1">
            <a:spLocks noGrp="1"/>
          </p:cNvSpPr>
          <p:nvPr>
            <p:ph type="ftr" idx="11"/>
          </p:nvPr>
        </p:nvSpPr>
        <p:spPr>
          <a:xfrm>
            <a:off x="2667000" y="6356350"/>
            <a:ext cx="33527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035C75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/>
          </a:p>
        </p:txBody>
      </p:sp>
      <p:sp>
        <p:nvSpPr>
          <p:cNvPr id="93" name="Shape 93"/>
          <p:cNvSpPr txBox="1">
            <a:spLocks noGrp="1"/>
          </p:cNvSpPr>
          <p:nvPr>
            <p:ph type="sldNum" idx="12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035C75"/>
                </a:solidFill>
                <a:latin typeface="Merriweather"/>
                <a:ea typeface="Merriweather"/>
                <a:cs typeface="Merriweather"/>
                <a:sym typeface="Merriweather"/>
              </a:rPr>
              <a:t>‹#›</a:t>
            </a:fld>
            <a:endParaRPr lang="en-US" sz="1200">
              <a:solidFill>
                <a:srgbClr val="035C75"/>
              </a:solidFill>
              <a:latin typeface="Merriweather"/>
              <a:ea typeface="Merriweather"/>
              <a:cs typeface="Merriweather"/>
              <a:sym typeface="Merriweather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>
            <a:spLocks noGrp="1"/>
          </p:cNvSpPr>
          <p:nvPr>
            <p:ph type="title"/>
          </p:nvPr>
        </p:nvSpPr>
        <p:spPr>
          <a:xfrm rot="5400000">
            <a:off x="5052218" y="2491582"/>
            <a:ext cx="5211763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dk2"/>
              </a:buClr>
              <a:buFont typeface="Calibri"/>
              <a:buNone/>
              <a:defRPr sz="50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 rot="5400000">
            <a:off x="861218" y="510382"/>
            <a:ext cx="5211763" cy="6019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74320" marR="0" lvl="0" indent="-117475" algn="l" rtl="0">
              <a:spcBef>
                <a:spcPts val="520"/>
              </a:spcBef>
              <a:buClr>
                <a:schemeClr val="accent3"/>
              </a:buClr>
              <a:buSzPct val="95000"/>
              <a:buFont typeface="Noto Sans Symbols"/>
              <a:buChar char="●"/>
              <a:defRPr sz="26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640080" marR="0" lvl="1" indent="-129540" algn="l" rtl="0">
              <a:spcBef>
                <a:spcPts val="480"/>
              </a:spcBef>
              <a:buClr>
                <a:schemeClr val="accent1"/>
              </a:buClr>
              <a:buSzPct val="85000"/>
              <a:buFont typeface="Noto Sans Symbols"/>
              <a:buChar char="●"/>
              <a:defRPr sz="24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L="914400" marR="0" lvl="2" indent="-160655" algn="l" rtl="0">
              <a:spcBef>
                <a:spcPts val="420"/>
              </a:spcBef>
              <a:buClr>
                <a:schemeClr val="accent2"/>
              </a:buClr>
              <a:buSzPct val="70000"/>
              <a:buFont typeface="Noto Sans Symbols"/>
              <a:buChar char="●"/>
              <a:defRPr sz="21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L="1188720" marR="0" lvl="3" indent="-128269" algn="l" rtl="0">
              <a:spcBef>
                <a:spcPts val="400"/>
              </a:spcBef>
              <a:buClr>
                <a:schemeClr val="accent3"/>
              </a:buClr>
              <a:buSzPct val="64999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L="1463040" marR="0" lvl="4" indent="-135889" algn="l" rtl="0">
              <a:spcBef>
                <a:spcPts val="400"/>
              </a:spcBef>
              <a:buClr>
                <a:schemeClr val="accent4"/>
              </a:buClr>
              <a:buSzPct val="64999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L="1737360" marR="0" lvl="5" indent="-121920" algn="l" rtl="0">
              <a:spcBef>
                <a:spcPts val="360"/>
              </a:spcBef>
              <a:buClr>
                <a:schemeClr val="accent5"/>
              </a:buClr>
              <a:buSzPct val="79999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1920240" marR="0" lvl="6" indent="-111760" algn="l" rtl="0">
              <a:spcBef>
                <a:spcPts val="320"/>
              </a:spcBef>
              <a:buClr>
                <a:schemeClr val="accent6"/>
              </a:buClr>
              <a:buSzPct val="80000"/>
              <a:buFont typeface="Noto Sans Symbols"/>
              <a:buChar char="●"/>
              <a:defRPr sz="16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2194560" marR="0" lvl="7" indent="-86360" algn="l" rtl="0">
              <a:spcBef>
                <a:spcPts val="320"/>
              </a:spcBef>
              <a:buClr>
                <a:schemeClr val="dk2"/>
              </a:buClr>
              <a:buSzPct val="100000"/>
              <a:buFont typeface="Merriweather"/>
              <a:buChar char="•"/>
              <a:defRPr sz="16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2468880" marR="0" lvl="8" indent="-93979" algn="l" rtl="0">
              <a:spcBef>
                <a:spcPts val="280"/>
              </a:spcBef>
              <a:buClr>
                <a:schemeClr val="dk2"/>
              </a:buClr>
              <a:buSzPct val="100000"/>
              <a:buFont typeface="Merriweather"/>
              <a:buChar char="•"/>
              <a:defRPr sz="14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/>
          </a:p>
        </p:txBody>
      </p:sp>
      <p:sp>
        <p:nvSpPr>
          <p:cNvPr id="97" name="Shape 9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035C75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/>
          </a:p>
        </p:txBody>
      </p:sp>
      <p:sp>
        <p:nvSpPr>
          <p:cNvPr id="98" name="Shape 98"/>
          <p:cNvSpPr txBox="1">
            <a:spLocks noGrp="1"/>
          </p:cNvSpPr>
          <p:nvPr>
            <p:ph type="ftr" idx="11"/>
          </p:nvPr>
        </p:nvSpPr>
        <p:spPr>
          <a:xfrm>
            <a:off x="2667000" y="6356350"/>
            <a:ext cx="33527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035C75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/>
          </a:p>
        </p:txBody>
      </p:sp>
      <p:sp>
        <p:nvSpPr>
          <p:cNvPr id="99" name="Shape 99"/>
          <p:cNvSpPr txBox="1">
            <a:spLocks noGrp="1"/>
          </p:cNvSpPr>
          <p:nvPr>
            <p:ph type="sldNum" idx="12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035C75"/>
                </a:solidFill>
                <a:latin typeface="Merriweather"/>
                <a:ea typeface="Merriweather"/>
                <a:cs typeface="Merriweather"/>
                <a:sym typeface="Merriweather"/>
              </a:rPr>
              <a:t>‹#›</a:t>
            </a:fld>
            <a:endParaRPr lang="en-US" sz="1200">
              <a:solidFill>
                <a:srgbClr val="035C75"/>
              </a:solidFill>
              <a:latin typeface="Merriweather"/>
              <a:ea typeface="Merriweather"/>
              <a:cs typeface="Merriweather"/>
              <a:sym typeface="Merriweather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>
            <a:spLocks noGrp="1"/>
          </p:cNvSpPr>
          <p:nvPr>
            <p:ph type="title"/>
          </p:nvPr>
        </p:nvSpPr>
        <p:spPr>
          <a:xfrm>
            <a:off x="457200" y="70408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dk2"/>
              </a:buClr>
              <a:buFont typeface="Calibri"/>
              <a:buNone/>
              <a:defRPr sz="50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1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74320" marR="0" lvl="0" indent="-117475" algn="l" rtl="0">
              <a:spcBef>
                <a:spcPts val="520"/>
              </a:spcBef>
              <a:buClr>
                <a:schemeClr val="accent3"/>
              </a:buClr>
              <a:buSzPct val="95000"/>
              <a:buFont typeface="Noto Sans Symbols"/>
              <a:buChar char="●"/>
              <a:defRPr sz="26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640080" marR="0" lvl="1" indent="-129540" algn="l" rtl="0">
              <a:spcBef>
                <a:spcPts val="480"/>
              </a:spcBef>
              <a:buClr>
                <a:schemeClr val="accent1"/>
              </a:buClr>
              <a:buSzPct val="85000"/>
              <a:buFont typeface="Noto Sans Symbols"/>
              <a:buChar char="●"/>
              <a:defRPr sz="24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L="914400" marR="0" lvl="2" indent="-160655" algn="l" rtl="0">
              <a:spcBef>
                <a:spcPts val="420"/>
              </a:spcBef>
              <a:buClr>
                <a:schemeClr val="accent2"/>
              </a:buClr>
              <a:buSzPct val="70000"/>
              <a:buFont typeface="Noto Sans Symbols"/>
              <a:buChar char="●"/>
              <a:defRPr sz="21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L="1188720" marR="0" lvl="3" indent="-128269" algn="l" rtl="0">
              <a:spcBef>
                <a:spcPts val="400"/>
              </a:spcBef>
              <a:buClr>
                <a:schemeClr val="accent3"/>
              </a:buClr>
              <a:buSzPct val="64999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L="1463040" marR="0" lvl="4" indent="-135889" algn="l" rtl="0">
              <a:spcBef>
                <a:spcPts val="400"/>
              </a:spcBef>
              <a:buClr>
                <a:schemeClr val="accent4"/>
              </a:buClr>
              <a:buSzPct val="64999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L="1737360" marR="0" lvl="5" indent="-121920" algn="l" rtl="0">
              <a:spcBef>
                <a:spcPts val="360"/>
              </a:spcBef>
              <a:buClr>
                <a:schemeClr val="accent5"/>
              </a:buClr>
              <a:buSzPct val="79999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1920240" marR="0" lvl="6" indent="-111760" algn="l" rtl="0">
              <a:spcBef>
                <a:spcPts val="320"/>
              </a:spcBef>
              <a:buClr>
                <a:schemeClr val="accent6"/>
              </a:buClr>
              <a:buSzPct val="80000"/>
              <a:buFont typeface="Noto Sans Symbols"/>
              <a:buChar char="●"/>
              <a:defRPr sz="16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2194560" marR="0" lvl="7" indent="-86360" algn="l" rtl="0">
              <a:spcBef>
                <a:spcPts val="320"/>
              </a:spcBef>
              <a:buClr>
                <a:schemeClr val="dk2"/>
              </a:buClr>
              <a:buSzPct val="100000"/>
              <a:buFont typeface="Merriweather"/>
              <a:buChar char="•"/>
              <a:defRPr sz="16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2468880" marR="0" lvl="8" indent="-93979" algn="l" rtl="0">
              <a:spcBef>
                <a:spcPts val="280"/>
              </a:spcBef>
              <a:buClr>
                <a:schemeClr val="dk2"/>
              </a:buClr>
              <a:buSzPct val="100000"/>
              <a:buFont typeface="Merriweather"/>
              <a:buChar char="•"/>
              <a:defRPr sz="14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035C75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ftr" idx="11"/>
          </p:nvPr>
        </p:nvSpPr>
        <p:spPr>
          <a:xfrm>
            <a:off x="2667000" y="6356350"/>
            <a:ext cx="33527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035C75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ldNum" idx="12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035C75"/>
                </a:solidFill>
                <a:latin typeface="Merriweather"/>
                <a:ea typeface="Merriweather"/>
                <a:cs typeface="Merriweather"/>
                <a:sym typeface="Merriweather"/>
              </a:rPr>
              <a:t>‹#›</a:t>
            </a:fld>
            <a:endParaRPr lang="en-US" sz="1200">
              <a:solidFill>
                <a:srgbClr val="035C75"/>
              </a:solidFill>
              <a:latin typeface="Merriweather"/>
              <a:ea typeface="Merriweather"/>
              <a:cs typeface="Merriweather"/>
              <a:sym typeface="Merriweather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bg>
      <p:bgPr>
        <a:gradFill>
          <a:gsLst>
            <a:gs pos="0">
              <a:srgbClr val="439FD7"/>
            </a:gs>
            <a:gs pos="25000">
              <a:srgbClr val="4397CA"/>
            </a:gs>
            <a:gs pos="100000">
              <a:srgbClr val="00466A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 txBox="1">
            <a:spLocks noGrp="1"/>
          </p:cNvSpPr>
          <p:nvPr>
            <p:ph type="title"/>
          </p:nvPr>
        </p:nvSpPr>
        <p:spPr>
          <a:xfrm>
            <a:off x="530352" y="1316736"/>
            <a:ext cx="7772400" cy="136245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rgbClr val="4AE3AC"/>
              </a:buClr>
              <a:buFont typeface="Calibri"/>
              <a:buNone/>
              <a:defRPr sz="5600" b="1" i="0" u="none" strike="noStrike" cap="none">
                <a:solidFill>
                  <a:srgbClr val="4AE3AC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440"/>
              </a:spcBef>
              <a:buClr>
                <a:schemeClr val="accent3"/>
              </a:buClr>
              <a:buFont typeface="Noto Sans Symbols"/>
              <a:buNone/>
              <a:defRPr sz="2200" b="0" i="0" u="none" strike="noStrike" cap="non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640080" marR="0" lvl="1" indent="-259080" algn="l" rtl="0">
              <a:spcBef>
                <a:spcPts val="360"/>
              </a:spcBef>
              <a:buClr>
                <a:schemeClr val="accent1"/>
              </a:buClr>
              <a:buFont typeface="Noto Sans Symbols"/>
              <a:buNone/>
              <a:defRPr sz="1800" b="0" i="0" u="none" strike="noStrike" cap="non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L="914400" marR="0" lvl="2" indent="-254000" algn="l" rtl="0">
              <a:spcBef>
                <a:spcPts val="320"/>
              </a:spcBef>
              <a:buClr>
                <a:schemeClr val="accent2"/>
              </a:buClr>
              <a:buFont typeface="Noto Sans Symbols"/>
              <a:buNone/>
              <a:defRPr sz="1600" b="0" i="0" u="none" strike="noStrike" cap="non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L="1188720" marR="0" lvl="3" indent="-210819" algn="l" rtl="0">
              <a:spcBef>
                <a:spcPts val="280"/>
              </a:spcBef>
              <a:buClr>
                <a:schemeClr val="accent3"/>
              </a:buClr>
              <a:buFont typeface="Noto Sans Symbols"/>
              <a:buNone/>
              <a:defRPr sz="1400" b="0" i="0" u="none" strike="noStrike" cap="non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L="1463040" marR="0" lvl="4" indent="-218439" algn="l" rtl="0">
              <a:spcBef>
                <a:spcPts val="280"/>
              </a:spcBef>
              <a:buClr>
                <a:schemeClr val="accent4"/>
              </a:buClr>
              <a:buFont typeface="Noto Sans Symbols"/>
              <a:buNone/>
              <a:defRPr sz="1400" b="0" i="0" u="none" strike="noStrike" cap="non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L="1737360" marR="0" lvl="5" indent="-121920" algn="l" rtl="0">
              <a:spcBef>
                <a:spcPts val="360"/>
              </a:spcBef>
              <a:buClr>
                <a:schemeClr val="accent5"/>
              </a:buClr>
              <a:buSzPct val="79999"/>
              <a:buFont typeface="Noto Sans Symbols"/>
              <a:buChar char="●"/>
              <a:defRPr sz="1800" b="0" i="0" u="none" strike="noStrike" cap="non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1920240" marR="0" lvl="6" indent="-111760" algn="l" rtl="0">
              <a:spcBef>
                <a:spcPts val="320"/>
              </a:spcBef>
              <a:buClr>
                <a:schemeClr val="accent6"/>
              </a:buClr>
              <a:buSzPct val="80000"/>
              <a:buFont typeface="Noto Sans Symbols"/>
              <a:buChar char="●"/>
              <a:defRPr sz="1600" b="0" i="0" u="none" strike="noStrike" cap="non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2194560" marR="0" lvl="7" indent="-86360" algn="l" rtl="0">
              <a:spcBef>
                <a:spcPts val="320"/>
              </a:spcBef>
              <a:buClr>
                <a:schemeClr val="lt2"/>
              </a:buClr>
              <a:buSzPct val="100000"/>
              <a:buFont typeface="Merriweather"/>
              <a:buChar char="•"/>
              <a:defRPr sz="1600" b="0" i="0" u="none" strike="noStrike" cap="non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2468880" marR="0" lvl="8" indent="-93979" algn="l" rtl="0">
              <a:spcBef>
                <a:spcPts val="280"/>
              </a:spcBef>
              <a:buClr>
                <a:schemeClr val="lt2"/>
              </a:buClr>
              <a:buSzPct val="100000"/>
              <a:buFont typeface="Merriweather"/>
              <a:buChar char="•"/>
              <a:defRPr sz="1400" b="0" i="0" u="none" strike="noStrike" cap="non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D0E9ED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ftr" idx="11"/>
          </p:nvPr>
        </p:nvSpPr>
        <p:spPr>
          <a:xfrm>
            <a:off x="2667000" y="6356350"/>
            <a:ext cx="33527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D0E9ED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sldNum" idx="12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D0E9ED"/>
                </a:solidFill>
                <a:latin typeface="Merriweather"/>
                <a:ea typeface="Merriweather"/>
                <a:cs typeface="Merriweather"/>
                <a:sym typeface="Merriweather"/>
              </a:rPr>
              <a:t>‹#›</a:t>
            </a:fld>
            <a:endParaRPr lang="en-US" sz="1200">
              <a:solidFill>
                <a:srgbClr val="D0E9ED"/>
              </a:solidFill>
              <a:latin typeface="Merriweather"/>
              <a:ea typeface="Merriweather"/>
              <a:cs typeface="Merriweather"/>
              <a:sym typeface="Merriweather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>
            <a:spLocks noGrp="1"/>
          </p:cNvSpPr>
          <p:nvPr>
            <p:ph type="title"/>
          </p:nvPr>
        </p:nvSpPr>
        <p:spPr>
          <a:xfrm>
            <a:off x="457200" y="70408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dk2"/>
              </a:buClr>
              <a:buFont typeface="Calibri"/>
              <a:buNone/>
              <a:defRPr sz="50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body" idx="1"/>
          </p:nvPr>
        </p:nvSpPr>
        <p:spPr>
          <a:xfrm>
            <a:off x="457200" y="1920084"/>
            <a:ext cx="4038599" cy="443483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74320" marR="0" lvl="0" indent="-117475" algn="l" rtl="0">
              <a:spcBef>
                <a:spcPts val="520"/>
              </a:spcBef>
              <a:buClr>
                <a:schemeClr val="accent3"/>
              </a:buClr>
              <a:buSzPct val="95000"/>
              <a:buFont typeface="Noto Sans Symbols"/>
              <a:buChar char="●"/>
              <a:defRPr sz="26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640080" marR="0" lvl="1" indent="-129540" algn="l" rtl="0">
              <a:spcBef>
                <a:spcPts val="480"/>
              </a:spcBef>
              <a:buClr>
                <a:schemeClr val="accent1"/>
              </a:buClr>
              <a:buSzPct val="85000"/>
              <a:buFont typeface="Noto Sans Symbols"/>
              <a:buChar char="●"/>
              <a:defRPr sz="24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L="914400" marR="0" lvl="2" indent="-165100" algn="l" rtl="0">
              <a:spcBef>
                <a:spcPts val="400"/>
              </a:spcBef>
              <a:buClr>
                <a:schemeClr val="accent2"/>
              </a:buClr>
              <a:buSzPct val="700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L="1188720" marR="0" lvl="3" indent="-136525" algn="l" rtl="0">
              <a:spcBef>
                <a:spcPts val="360"/>
              </a:spcBef>
              <a:buClr>
                <a:schemeClr val="accent3"/>
              </a:buClr>
              <a:buSzPct val="64999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L="1463040" marR="0" lvl="4" indent="-144144" algn="l" rtl="0">
              <a:spcBef>
                <a:spcPts val="360"/>
              </a:spcBef>
              <a:buClr>
                <a:schemeClr val="accent4"/>
              </a:buClr>
              <a:buSzPct val="64999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L="1737360" marR="0" lvl="5" indent="-121920" algn="l" rtl="0">
              <a:spcBef>
                <a:spcPts val="360"/>
              </a:spcBef>
              <a:buClr>
                <a:schemeClr val="accent5"/>
              </a:buClr>
              <a:buSzPct val="79999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1920240" marR="0" lvl="6" indent="-111760" algn="l" rtl="0">
              <a:spcBef>
                <a:spcPts val="320"/>
              </a:spcBef>
              <a:buClr>
                <a:schemeClr val="accent6"/>
              </a:buClr>
              <a:buSzPct val="80000"/>
              <a:buFont typeface="Noto Sans Symbols"/>
              <a:buChar char="●"/>
              <a:defRPr sz="16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2194560" marR="0" lvl="7" indent="-86360" algn="l" rtl="0">
              <a:spcBef>
                <a:spcPts val="320"/>
              </a:spcBef>
              <a:buClr>
                <a:schemeClr val="dk2"/>
              </a:buClr>
              <a:buSzPct val="100000"/>
              <a:buFont typeface="Merriweather"/>
              <a:buChar char="•"/>
              <a:defRPr sz="16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2468880" marR="0" lvl="8" indent="-93979" algn="l" rtl="0">
              <a:spcBef>
                <a:spcPts val="280"/>
              </a:spcBef>
              <a:buClr>
                <a:schemeClr val="dk2"/>
              </a:buClr>
              <a:buSzPct val="100000"/>
              <a:buFont typeface="Merriweather"/>
              <a:buChar char="•"/>
              <a:defRPr sz="14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body" idx="2"/>
          </p:nvPr>
        </p:nvSpPr>
        <p:spPr>
          <a:xfrm>
            <a:off x="4648200" y="1920084"/>
            <a:ext cx="4038599" cy="443483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74320" marR="0" lvl="0" indent="-117475" algn="l" rtl="0">
              <a:spcBef>
                <a:spcPts val="520"/>
              </a:spcBef>
              <a:buClr>
                <a:schemeClr val="accent3"/>
              </a:buClr>
              <a:buSzPct val="95000"/>
              <a:buFont typeface="Noto Sans Symbols"/>
              <a:buChar char="●"/>
              <a:defRPr sz="26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640080" marR="0" lvl="1" indent="-129540" algn="l" rtl="0">
              <a:spcBef>
                <a:spcPts val="480"/>
              </a:spcBef>
              <a:buClr>
                <a:schemeClr val="accent1"/>
              </a:buClr>
              <a:buSzPct val="85000"/>
              <a:buFont typeface="Noto Sans Symbols"/>
              <a:buChar char="●"/>
              <a:defRPr sz="24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L="914400" marR="0" lvl="2" indent="-165100" algn="l" rtl="0">
              <a:spcBef>
                <a:spcPts val="400"/>
              </a:spcBef>
              <a:buClr>
                <a:schemeClr val="accent2"/>
              </a:buClr>
              <a:buSzPct val="700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L="1188720" marR="0" lvl="3" indent="-136525" algn="l" rtl="0">
              <a:spcBef>
                <a:spcPts val="360"/>
              </a:spcBef>
              <a:buClr>
                <a:schemeClr val="accent3"/>
              </a:buClr>
              <a:buSzPct val="64999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L="1463040" marR="0" lvl="4" indent="-144144" algn="l" rtl="0">
              <a:spcBef>
                <a:spcPts val="360"/>
              </a:spcBef>
              <a:buClr>
                <a:schemeClr val="accent4"/>
              </a:buClr>
              <a:buSzPct val="64999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L="1737360" marR="0" lvl="5" indent="-121920" algn="l" rtl="0">
              <a:spcBef>
                <a:spcPts val="360"/>
              </a:spcBef>
              <a:buClr>
                <a:schemeClr val="accent5"/>
              </a:buClr>
              <a:buSzPct val="79999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1920240" marR="0" lvl="6" indent="-111760" algn="l" rtl="0">
              <a:spcBef>
                <a:spcPts val="320"/>
              </a:spcBef>
              <a:buClr>
                <a:schemeClr val="accent6"/>
              </a:buClr>
              <a:buSzPct val="80000"/>
              <a:buFont typeface="Noto Sans Symbols"/>
              <a:buChar char="●"/>
              <a:defRPr sz="16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2194560" marR="0" lvl="7" indent="-86360" algn="l" rtl="0">
              <a:spcBef>
                <a:spcPts val="320"/>
              </a:spcBef>
              <a:buClr>
                <a:schemeClr val="dk2"/>
              </a:buClr>
              <a:buSzPct val="100000"/>
              <a:buFont typeface="Merriweather"/>
              <a:buChar char="•"/>
              <a:defRPr sz="16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2468880" marR="0" lvl="8" indent="-93979" algn="l" rtl="0">
              <a:spcBef>
                <a:spcPts val="280"/>
              </a:spcBef>
              <a:buClr>
                <a:schemeClr val="dk2"/>
              </a:buClr>
              <a:buSzPct val="100000"/>
              <a:buFont typeface="Merriweather"/>
              <a:buChar char="•"/>
              <a:defRPr sz="14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035C75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ftr" idx="11"/>
          </p:nvPr>
        </p:nvSpPr>
        <p:spPr>
          <a:xfrm>
            <a:off x="2667000" y="6356350"/>
            <a:ext cx="33527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035C75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sldNum" idx="12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035C75"/>
                </a:solidFill>
                <a:latin typeface="Merriweather"/>
                <a:ea typeface="Merriweather"/>
                <a:cs typeface="Merriweather"/>
                <a:sym typeface="Merriweather"/>
              </a:rPr>
              <a:t>‹#›</a:t>
            </a:fld>
            <a:endParaRPr lang="en-US" sz="1200">
              <a:solidFill>
                <a:srgbClr val="035C75"/>
              </a:solidFill>
              <a:latin typeface="Merriweather"/>
              <a:ea typeface="Merriweather"/>
              <a:cs typeface="Merriweather"/>
              <a:sym typeface="Merriweather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>
            <a:spLocks noGrp="1"/>
          </p:cNvSpPr>
          <p:nvPr>
            <p:ph type="title"/>
          </p:nvPr>
        </p:nvSpPr>
        <p:spPr>
          <a:xfrm>
            <a:off x="457200" y="70408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dk2"/>
              </a:buClr>
              <a:buFont typeface="Calibri"/>
              <a:buNone/>
              <a:defRPr sz="50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body" idx="1"/>
          </p:nvPr>
        </p:nvSpPr>
        <p:spPr>
          <a:xfrm>
            <a:off x="457200" y="1855248"/>
            <a:ext cx="4040187" cy="65935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480"/>
              </a:spcBef>
              <a:buClr>
                <a:schemeClr val="accent3"/>
              </a:buClr>
              <a:buFont typeface="Noto Sans Symbols"/>
              <a:buNone/>
              <a:defRPr sz="2400" b="1" i="0" u="none" strike="noStrike" cap="none">
                <a:solidFill>
                  <a:schemeClr val="dk2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640080" marR="0" lvl="1" indent="-259080" algn="l" rtl="0">
              <a:spcBef>
                <a:spcPts val="400"/>
              </a:spcBef>
              <a:buClr>
                <a:schemeClr val="accent1"/>
              </a:buClr>
              <a:buFont typeface="Noto Sans Symbols"/>
              <a:buNone/>
              <a:defRPr sz="2000" b="1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L="914400" marR="0" lvl="2" indent="-254000" algn="l" rtl="0">
              <a:spcBef>
                <a:spcPts val="360"/>
              </a:spcBef>
              <a:buClr>
                <a:schemeClr val="accent2"/>
              </a:buClr>
              <a:buFont typeface="Noto Sans Symbols"/>
              <a:buNone/>
              <a:defRPr sz="1800" b="1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L="1188720" marR="0" lvl="3" indent="-210819" algn="l" rtl="0">
              <a:spcBef>
                <a:spcPts val="320"/>
              </a:spcBef>
              <a:buClr>
                <a:schemeClr val="accent3"/>
              </a:buClr>
              <a:buFont typeface="Noto Sans Symbols"/>
              <a:buNone/>
              <a:defRPr sz="1600" b="1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L="1463040" marR="0" lvl="4" indent="-218439" algn="l" rtl="0">
              <a:spcBef>
                <a:spcPts val="320"/>
              </a:spcBef>
              <a:buClr>
                <a:schemeClr val="accent4"/>
              </a:buClr>
              <a:buFont typeface="Noto Sans Symbols"/>
              <a:buNone/>
              <a:defRPr sz="1600" b="1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L="1737360" marR="0" lvl="5" indent="-121920" algn="l" rtl="0">
              <a:spcBef>
                <a:spcPts val="360"/>
              </a:spcBef>
              <a:buClr>
                <a:schemeClr val="accent5"/>
              </a:buClr>
              <a:buSzPct val="79999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1920240" marR="0" lvl="6" indent="-111760" algn="l" rtl="0">
              <a:spcBef>
                <a:spcPts val="320"/>
              </a:spcBef>
              <a:buClr>
                <a:schemeClr val="accent6"/>
              </a:buClr>
              <a:buSzPct val="80000"/>
              <a:buFont typeface="Noto Sans Symbols"/>
              <a:buChar char="●"/>
              <a:defRPr sz="16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2194560" marR="0" lvl="7" indent="-86360" algn="l" rtl="0">
              <a:spcBef>
                <a:spcPts val="320"/>
              </a:spcBef>
              <a:buClr>
                <a:schemeClr val="dk2"/>
              </a:buClr>
              <a:buSzPct val="100000"/>
              <a:buFont typeface="Merriweather"/>
              <a:buChar char="•"/>
              <a:defRPr sz="16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2468880" marR="0" lvl="8" indent="-93979" algn="l" rtl="0">
              <a:spcBef>
                <a:spcPts val="280"/>
              </a:spcBef>
              <a:buClr>
                <a:schemeClr val="dk2"/>
              </a:buClr>
              <a:buSzPct val="100000"/>
              <a:buFont typeface="Merriweather"/>
              <a:buChar char="•"/>
              <a:defRPr sz="14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body" idx="2"/>
          </p:nvPr>
        </p:nvSpPr>
        <p:spPr>
          <a:xfrm>
            <a:off x="4645025" y="1859757"/>
            <a:ext cx="4041774" cy="65484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480"/>
              </a:spcBef>
              <a:buClr>
                <a:schemeClr val="accent3"/>
              </a:buClr>
              <a:buFont typeface="Noto Sans Symbols"/>
              <a:buNone/>
              <a:defRPr sz="2400" b="1" i="0" u="none" strike="noStrike" cap="none">
                <a:solidFill>
                  <a:schemeClr val="dk2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640080" marR="0" lvl="1" indent="-259080" algn="l" rtl="0">
              <a:spcBef>
                <a:spcPts val="400"/>
              </a:spcBef>
              <a:buClr>
                <a:schemeClr val="accent1"/>
              </a:buClr>
              <a:buFont typeface="Noto Sans Symbols"/>
              <a:buNone/>
              <a:defRPr sz="2000" b="1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L="914400" marR="0" lvl="2" indent="-254000" algn="l" rtl="0">
              <a:spcBef>
                <a:spcPts val="360"/>
              </a:spcBef>
              <a:buClr>
                <a:schemeClr val="accent2"/>
              </a:buClr>
              <a:buFont typeface="Noto Sans Symbols"/>
              <a:buNone/>
              <a:defRPr sz="1800" b="1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L="1188720" marR="0" lvl="3" indent="-210819" algn="l" rtl="0">
              <a:spcBef>
                <a:spcPts val="320"/>
              </a:spcBef>
              <a:buClr>
                <a:schemeClr val="accent3"/>
              </a:buClr>
              <a:buFont typeface="Noto Sans Symbols"/>
              <a:buNone/>
              <a:defRPr sz="1600" b="1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L="1463040" marR="0" lvl="4" indent="-218439" algn="l" rtl="0">
              <a:spcBef>
                <a:spcPts val="320"/>
              </a:spcBef>
              <a:buClr>
                <a:schemeClr val="accent4"/>
              </a:buClr>
              <a:buFont typeface="Noto Sans Symbols"/>
              <a:buNone/>
              <a:defRPr sz="1600" b="1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L="1737360" marR="0" lvl="5" indent="-121920" algn="l" rtl="0">
              <a:spcBef>
                <a:spcPts val="360"/>
              </a:spcBef>
              <a:buClr>
                <a:schemeClr val="accent5"/>
              </a:buClr>
              <a:buSzPct val="79999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1920240" marR="0" lvl="6" indent="-111760" algn="l" rtl="0">
              <a:spcBef>
                <a:spcPts val="320"/>
              </a:spcBef>
              <a:buClr>
                <a:schemeClr val="accent6"/>
              </a:buClr>
              <a:buSzPct val="80000"/>
              <a:buFont typeface="Noto Sans Symbols"/>
              <a:buChar char="●"/>
              <a:defRPr sz="16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2194560" marR="0" lvl="7" indent="-86360" algn="l" rtl="0">
              <a:spcBef>
                <a:spcPts val="320"/>
              </a:spcBef>
              <a:buClr>
                <a:schemeClr val="dk2"/>
              </a:buClr>
              <a:buSzPct val="100000"/>
              <a:buFont typeface="Merriweather"/>
              <a:buChar char="•"/>
              <a:defRPr sz="16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2468880" marR="0" lvl="8" indent="-93979" algn="l" rtl="0">
              <a:spcBef>
                <a:spcPts val="280"/>
              </a:spcBef>
              <a:buClr>
                <a:schemeClr val="dk2"/>
              </a:buClr>
              <a:buSzPct val="100000"/>
              <a:buFont typeface="Merriweather"/>
              <a:buChar char="•"/>
              <a:defRPr sz="14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body" idx="3"/>
          </p:nvPr>
        </p:nvSpPr>
        <p:spPr>
          <a:xfrm>
            <a:off x="457200" y="2514600"/>
            <a:ext cx="4040187" cy="384572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74320" marR="0" lvl="0" indent="-141605" algn="l" rtl="0">
              <a:spcBef>
                <a:spcPts val="440"/>
              </a:spcBef>
              <a:buClr>
                <a:schemeClr val="accent3"/>
              </a:buClr>
              <a:buSzPct val="95000"/>
              <a:buFont typeface="Noto Sans Symbols"/>
              <a:buChar char="●"/>
              <a:defRPr sz="22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640080" marR="0" lvl="1" indent="-151130" algn="l" rtl="0">
              <a:spcBef>
                <a:spcPts val="400"/>
              </a:spcBef>
              <a:buClr>
                <a:schemeClr val="accent1"/>
              </a:buClr>
              <a:buSzPct val="850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L="914400" marR="0" lvl="2" indent="-173990" algn="l" rtl="0">
              <a:spcBef>
                <a:spcPts val="360"/>
              </a:spcBef>
              <a:buClr>
                <a:schemeClr val="accent2"/>
              </a:buClr>
              <a:buSzPct val="70000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L="1188720" marR="0" lvl="3" indent="-144780" algn="l" rtl="0">
              <a:spcBef>
                <a:spcPts val="320"/>
              </a:spcBef>
              <a:buClr>
                <a:schemeClr val="accent3"/>
              </a:buClr>
              <a:buSzPct val="64999"/>
              <a:buFont typeface="Noto Sans Symbols"/>
              <a:buChar char="●"/>
              <a:defRPr sz="16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L="1463040" marR="0" lvl="4" indent="-152400" algn="l" rtl="0">
              <a:spcBef>
                <a:spcPts val="320"/>
              </a:spcBef>
              <a:buClr>
                <a:schemeClr val="accent4"/>
              </a:buClr>
              <a:buSzPct val="64999"/>
              <a:buFont typeface="Noto Sans Symbols"/>
              <a:buChar char="●"/>
              <a:defRPr sz="16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L="1737360" marR="0" lvl="5" indent="-121920" algn="l" rtl="0">
              <a:spcBef>
                <a:spcPts val="360"/>
              </a:spcBef>
              <a:buClr>
                <a:schemeClr val="accent5"/>
              </a:buClr>
              <a:buSzPct val="79999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1920240" marR="0" lvl="6" indent="-111760" algn="l" rtl="0">
              <a:spcBef>
                <a:spcPts val="320"/>
              </a:spcBef>
              <a:buClr>
                <a:schemeClr val="accent6"/>
              </a:buClr>
              <a:buSzPct val="80000"/>
              <a:buFont typeface="Noto Sans Symbols"/>
              <a:buChar char="●"/>
              <a:defRPr sz="16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2194560" marR="0" lvl="7" indent="-86360" algn="l" rtl="0">
              <a:spcBef>
                <a:spcPts val="320"/>
              </a:spcBef>
              <a:buClr>
                <a:schemeClr val="dk2"/>
              </a:buClr>
              <a:buSzPct val="100000"/>
              <a:buFont typeface="Merriweather"/>
              <a:buChar char="•"/>
              <a:defRPr sz="16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2468880" marR="0" lvl="8" indent="-93979" algn="l" rtl="0">
              <a:spcBef>
                <a:spcPts val="280"/>
              </a:spcBef>
              <a:buClr>
                <a:schemeClr val="dk2"/>
              </a:buClr>
              <a:buSzPct val="100000"/>
              <a:buFont typeface="Merriweather"/>
              <a:buChar char="•"/>
              <a:defRPr sz="14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body" idx="4"/>
          </p:nvPr>
        </p:nvSpPr>
        <p:spPr>
          <a:xfrm>
            <a:off x="4645025" y="2514600"/>
            <a:ext cx="4041774" cy="384572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74320" marR="0" lvl="0" indent="-141605" algn="l" rtl="0">
              <a:spcBef>
                <a:spcPts val="440"/>
              </a:spcBef>
              <a:buClr>
                <a:schemeClr val="accent3"/>
              </a:buClr>
              <a:buSzPct val="95000"/>
              <a:buFont typeface="Noto Sans Symbols"/>
              <a:buChar char="●"/>
              <a:defRPr sz="22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640080" marR="0" lvl="1" indent="-151130" algn="l" rtl="0">
              <a:spcBef>
                <a:spcPts val="400"/>
              </a:spcBef>
              <a:buClr>
                <a:schemeClr val="accent1"/>
              </a:buClr>
              <a:buSzPct val="850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L="914400" marR="0" lvl="2" indent="-173990" algn="l" rtl="0">
              <a:spcBef>
                <a:spcPts val="360"/>
              </a:spcBef>
              <a:buClr>
                <a:schemeClr val="accent2"/>
              </a:buClr>
              <a:buSzPct val="70000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L="1188720" marR="0" lvl="3" indent="-144780" algn="l" rtl="0">
              <a:spcBef>
                <a:spcPts val="320"/>
              </a:spcBef>
              <a:buClr>
                <a:schemeClr val="accent3"/>
              </a:buClr>
              <a:buSzPct val="64999"/>
              <a:buFont typeface="Noto Sans Symbols"/>
              <a:buChar char="●"/>
              <a:defRPr sz="16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L="1463040" marR="0" lvl="4" indent="-152400" algn="l" rtl="0">
              <a:spcBef>
                <a:spcPts val="320"/>
              </a:spcBef>
              <a:buClr>
                <a:schemeClr val="accent4"/>
              </a:buClr>
              <a:buSzPct val="64999"/>
              <a:buFont typeface="Noto Sans Symbols"/>
              <a:buChar char="●"/>
              <a:defRPr sz="16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L="1737360" marR="0" lvl="5" indent="-121920" algn="l" rtl="0">
              <a:spcBef>
                <a:spcPts val="360"/>
              </a:spcBef>
              <a:buClr>
                <a:schemeClr val="accent5"/>
              </a:buClr>
              <a:buSzPct val="79999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1920240" marR="0" lvl="6" indent="-111760" algn="l" rtl="0">
              <a:spcBef>
                <a:spcPts val="320"/>
              </a:spcBef>
              <a:buClr>
                <a:schemeClr val="accent6"/>
              </a:buClr>
              <a:buSzPct val="80000"/>
              <a:buFont typeface="Noto Sans Symbols"/>
              <a:buChar char="●"/>
              <a:defRPr sz="16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2194560" marR="0" lvl="7" indent="-86360" algn="l" rtl="0">
              <a:spcBef>
                <a:spcPts val="320"/>
              </a:spcBef>
              <a:buClr>
                <a:schemeClr val="dk2"/>
              </a:buClr>
              <a:buSzPct val="100000"/>
              <a:buFont typeface="Merriweather"/>
              <a:buChar char="•"/>
              <a:defRPr sz="16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2468880" marR="0" lvl="8" indent="-93979" algn="l" rtl="0">
              <a:spcBef>
                <a:spcPts val="280"/>
              </a:spcBef>
              <a:buClr>
                <a:schemeClr val="dk2"/>
              </a:buClr>
              <a:buSzPct val="100000"/>
              <a:buFont typeface="Merriweather"/>
              <a:buChar char="•"/>
              <a:defRPr sz="14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035C75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ftr" idx="11"/>
          </p:nvPr>
        </p:nvSpPr>
        <p:spPr>
          <a:xfrm>
            <a:off x="2667000" y="6356350"/>
            <a:ext cx="33527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035C75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sldNum" idx="12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035C75"/>
                </a:solidFill>
                <a:latin typeface="Merriweather"/>
                <a:ea typeface="Merriweather"/>
                <a:cs typeface="Merriweather"/>
                <a:sym typeface="Merriweather"/>
              </a:rPr>
              <a:t>‹#›</a:t>
            </a:fld>
            <a:endParaRPr lang="en-US" sz="1200">
              <a:solidFill>
                <a:srgbClr val="035C75"/>
              </a:solidFill>
              <a:latin typeface="Merriweather"/>
              <a:ea typeface="Merriweather"/>
              <a:cs typeface="Merriweather"/>
              <a:sym typeface="Merriweather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title"/>
          </p:nvPr>
        </p:nvSpPr>
        <p:spPr>
          <a:xfrm>
            <a:off x="457200" y="704087"/>
            <a:ext cx="8305799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dk2"/>
              </a:buClr>
              <a:buFont typeface="Calibri"/>
              <a:buNone/>
              <a:defRPr sz="50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035C75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ftr" idx="11"/>
          </p:nvPr>
        </p:nvSpPr>
        <p:spPr>
          <a:xfrm>
            <a:off x="2667000" y="6356350"/>
            <a:ext cx="33527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035C75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sldNum" idx="12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035C75"/>
                </a:solidFill>
                <a:latin typeface="Merriweather"/>
                <a:ea typeface="Merriweather"/>
                <a:cs typeface="Merriweather"/>
                <a:sym typeface="Merriweather"/>
              </a:rPr>
              <a:t>‹#›</a:t>
            </a:fld>
            <a:endParaRPr lang="en-US" sz="1200">
              <a:solidFill>
                <a:srgbClr val="035C75"/>
              </a:solidFill>
              <a:latin typeface="Merriweather"/>
              <a:ea typeface="Merriweather"/>
              <a:cs typeface="Merriweather"/>
              <a:sym typeface="Merriweather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035C75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ftr" idx="11"/>
          </p:nvPr>
        </p:nvSpPr>
        <p:spPr>
          <a:xfrm>
            <a:off x="2667000" y="6356350"/>
            <a:ext cx="33527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035C75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sldNum" idx="12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035C75"/>
                </a:solidFill>
                <a:latin typeface="Merriweather"/>
                <a:ea typeface="Merriweather"/>
                <a:cs typeface="Merriweather"/>
                <a:sym typeface="Merriweather"/>
              </a:rPr>
              <a:t>‹#›</a:t>
            </a:fld>
            <a:endParaRPr lang="en-US" sz="1200">
              <a:solidFill>
                <a:srgbClr val="035C75"/>
              </a:solidFill>
              <a:latin typeface="Merriweather"/>
              <a:ea typeface="Merriweather"/>
              <a:cs typeface="Merriweather"/>
              <a:sym typeface="Merriweather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>
            <a:spLocks noGrp="1"/>
          </p:cNvSpPr>
          <p:nvPr>
            <p:ph type="title"/>
          </p:nvPr>
        </p:nvSpPr>
        <p:spPr>
          <a:xfrm>
            <a:off x="685800" y="514352"/>
            <a:ext cx="2743199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dk2"/>
              </a:buClr>
              <a:buFont typeface="Calibri"/>
              <a:buNone/>
              <a:defRPr sz="26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685800" y="1676400"/>
            <a:ext cx="2743199" cy="4572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buClr>
                <a:schemeClr val="accent3"/>
              </a:buClr>
              <a:buFont typeface="Noto Sans Symbols"/>
              <a:buNone/>
              <a:defRPr sz="14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640080" marR="0" lvl="1" indent="-5080" algn="l" rtl="0">
              <a:spcBef>
                <a:spcPts val="240"/>
              </a:spcBef>
              <a:buClr>
                <a:schemeClr val="accent1"/>
              </a:buClr>
              <a:buFont typeface="Noto Sans Symbols"/>
              <a:buNone/>
              <a:defRPr sz="12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L="914400" marR="0" lvl="2" indent="0" algn="l" rtl="0">
              <a:spcBef>
                <a:spcPts val="200"/>
              </a:spcBef>
              <a:buClr>
                <a:schemeClr val="accent2"/>
              </a:buClr>
              <a:buFont typeface="Noto Sans Symbols"/>
              <a:buNone/>
              <a:defRPr sz="10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L="1188720" marR="0" lvl="3" indent="-7619" algn="l" rtl="0">
              <a:spcBef>
                <a:spcPts val="180"/>
              </a:spcBef>
              <a:buClr>
                <a:schemeClr val="accent3"/>
              </a:buClr>
              <a:buFont typeface="Noto Sans Symbols"/>
              <a:buNone/>
              <a:defRPr sz="9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L="1463040" marR="0" lvl="4" indent="-2539" algn="l" rtl="0">
              <a:spcBef>
                <a:spcPts val="180"/>
              </a:spcBef>
              <a:buClr>
                <a:schemeClr val="accent4"/>
              </a:buClr>
              <a:buFont typeface="Noto Sans Symbols"/>
              <a:buNone/>
              <a:defRPr sz="9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L="1737360" marR="0" lvl="5" indent="-121920" algn="l" rtl="0">
              <a:spcBef>
                <a:spcPts val="360"/>
              </a:spcBef>
              <a:buClr>
                <a:schemeClr val="accent5"/>
              </a:buClr>
              <a:buSzPct val="79999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1920240" marR="0" lvl="6" indent="-111760" algn="l" rtl="0">
              <a:spcBef>
                <a:spcPts val="320"/>
              </a:spcBef>
              <a:buClr>
                <a:schemeClr val="accent6"/>
              </a:buClr>
              <a:buSzPct val="80000"/>
              <a:buFont typeface="Noto Sans Symbols"/>
              <a:buChar char="●"/>
              <a:defRPr sz="16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2194560" marR="0" lvl="7" indent="-86360" algn="l" rtl="0">
              <a:spcBef>
                <a:spcPts val="320"/>
              </a:spcBef>
              <a:buClr>
                <a:schemeClr val="dk2"/>
              </a:buClr>
              <a:buSzPct val="100000"/>
              <a:buFont typeface="Merriweather"/>
              <a:buChar char="•"/>
              <a:defRPr sz="16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2468880" marR="0" lvl="8" indent="-93979" algn="l" rtl="0">
              <a:spcBef>
                <a:spcPts val="280"/>
              </a:spcBef>
              <a:buClr>
                <a:schemeClr val="dk2"/>
              </a:buClr>
              <a:buSzPct val="100000"/>
              <a:buFont typeface="Merriweather"/>
              <a:buChar char="•"/>
              <a:defRPr sz="14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body" idx="2"/>
          </p:nvPr>
        </p:nvSpPr>
        <p:spPr>
          <a:xfrm>
            <a:off x="3575050" y="1676400"/>
            <a:ext cx="5111750" cy="4572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74320" marR="0" lvl="0" indent="-105410" algn="l" rtl="0">
              <a:spcBef>
                <a:spcPts val="560"/>
              </a:spcBef>
              <a:buClr>
                <a:schemeClr val="accent3"/>
              </a:buClr>
              <a:buSzPct val="95000"/>
              <a:buFont typeface="Noto Sans Symbols"/>
              <a:buChar char="●"/>
              <a:defRPr sz="28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640080" marR="0" lvl="1" indent="-118745" algn="l" rtl="0">
              <a:spcBef>
                <a:spcPts val="520"/>
              </a:spcBef>
              <a:buClr>
                <a:schemeClr val="accent1"/>
              </a:buClr>
              <a:buSzPct val="85000"/>
              <a:buFont typeface="Noto Sans Symbols"/>
              <a:buChar char="●"/>
              <a:defRPr sz="26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L="914400" marR="0" lvl="2" indent="-147319" algn="l" rtl="0">
              <a:spcBef>
                <a:spcPts val="480"/>
              </a:spcBef>
              <a:buClr>
                <a:schemeClr val="accent2"/>
              </a:buClr>
              <a:buSzPct val="70000"/>
              <a:buFont typeface="Noto Sans Symbols"/>
              <a:buChar char="●"/>
              <a:defRPr sz="24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L="1188720" marR="0" lvl="3" indent="-128269" algn="l" rtl="0">
              <a:spcBef>
                <a:spcPts val="400"/>
              </a:spcBef>
              <a:buClr>
                <a:schemeClr val="accent3"/>
              </a:buClr>
              <a:buSzPct val="64999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L="1463040" marR="0" lvl="4" indent="-144144" algn="l" rtl="0">
              <a:spcBef>
                <a:spcPts val="360"/>
              </a:spcBef>
              <a:buClr>
                <a:schemeClr val="accent4"/>
              </a:buClr>
              <a:buSzPct val="64999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L="1737360" marR="0" lvl="5" indent="-121920" algn="l" rtl="0">
              <a:spcBef>
                <a:spcPts val="360"/>
              </a:spcBef>
              <a:buClr>
                <a:schemeClr val="accent5"/>
              </a:buClr>
              <a:buSzPct val="79999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1920240" marR="0" lvl="6" indent="-111760" algn="l" rtl="0">
              <a:spcBef>
                <a:spcPts val="320"/>
              </a:spcBef>
              <a:buClr>
                <a:schemeClr val="accent6"/>
              </a:buClr>
              <a:buSzPct val="80000"/>
              <a:buFont typeface="Noto Sans Symbols"/>
              <a:buChar char="●"/>
              <a:defRPr sz="16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2194560" marR="0" lvl="7" indent="-86360" algn="l" rtl="0">
              <a:spcBef>
                <a:spcPts val="320"/>
              </a:spcBef>
              <a:buClr>
                <a:schemeClr val="dk2"/>
              </a:buClr>
              <a:buSzPct val="100000"/>
              <a:buFont typeface="Merriweather"/>
              <a:buChar char="•"/>
              <a:defRPr sz="16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2468880" marR="0" lvl="8" indent="-93979" algn="l" rtl="0">
              <a:spcBef>
                <a:spcPts val="280"/>
              </a:spcBef>
              <a:buClr>
                <a:schemeClr val="dk2"/>
              </a:buClr>
              <a:buSzPct val="100000"/>
              <a:buFont typeface="Merriweather"/>
              <a:buChar char="•"/>
              <a:defRPr sz="14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035C75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ftr" idx="11"/>
          </p:nvPr>
        </p:nvSpPr>
        <p:spPr>
          <a:xfrm>
            <a:off x="2667000" y="6356350"/>
            <a:ext cx="33527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035C75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sldNum" idx="12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035C75"/>
                </a:solidFill>
                <a:latin typeface="Merriweather"/>
                <a:ea typeface="Merriweather"/>
                <a:cs typeface="Merriweather"/>
                <a:sym typeface="Merriweather"/>
              </a:rPr>
              <a:t>‹#›</a:t>
            </a:fld>
            <a:endParaRPr lang="en-US" sz="1200">
              <a:solidFill>
                <a:srgbClr val="035C75"/>
              </a:solidFill>
              <a:latin typeface="Merriweather"/>
              <a:ea typeface="Merriweather"/>
              <a:cs typeface="Merriweather"/>
              <a:sym typeface="Merriweather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/>
          <p:nvPr/>
        </p:nvSpPr>
        <p:spPr>
          <a:xfrm rot="-10380000" flipH="1">
            <a:off x="3165753" y="1108076"/>
            <a:ext cx="5257800" cy="4114799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9525" cap="rnd" cmpd="sng">
            <a:solidFill>
              <a:srgbClr val="C0C0C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Merriweather"/>
              <a:ea typeface="Merriweather"/>
              <a:cs typeface="Merriweather"/>
              <a:sym typeface="Merriweather"/>
            </a:endParaRPr>
          </a:p>
        </p:txBody>
      </p:sp>
      <p:sp>
        <p:nvSpPr>
          <p:cNvPr id="79" name="Shape 79"/>
          <p:cNvSpPr/>
          <p:nvPr/>
        </p:nvSpPr>
        <p:spPr>
          <a:xfrm rot="-10380000" flipH="1">
            <a:off x="8004134" y="5359769"/>
            <a:ext cx="155447" cy="155447"/>
          </a:xfrm>
          <a:prstGeom prst="rtTriangle">
            <a:avLst/>
          </a:prstGeom>
          <a:solidFill>
            <a:srgbClr val="FFFFFF"/>
          </a:solidFill>
          <a:ln w="12700" cap="flat" cmpd="sng">
            <a:solidFill>
              <a:srgbClr val="FFFFFF"/>
            </a:solidFill>
            <a:prstDash val="solid"/>
            <a:bevel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Merriweather"/>
              <a:ea typeface="Merriweather"/>
              <a:cs typeface="Merriweather"/>
              <a:sym typeface="Merriweather"/>
            </a:endParaRPr>
          </a:p>
        </p:txBody>
      </p:sp>
      <p:sp>
        <p:nvSpPr>
          <p:cNvPr id="80" name="Shape 80"/>
          <p:cNvSpPr txBox="1">
            <a:spLocks noGrp="1"/>
          </p:cNvSpPr>
          <p:nvPr>
            <p:ph type="title"/>
          </p:nvPr>
        </p:nvSpPr>
        <p:spPr>
          <a:xfrm>
            <a:off x="609600" y="1176995"/>
            <a:ext cx="2212848" cy="158262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dk2"/>
              </a:buClr>
              <a:buFont typeface="Calibri"/>
              <a:buNone/>
              <a:defRPr sz="2000" b="1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609600" y="2828784"/>
            <a:ext cx="2209799" cy="217932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50"/>
              </a:spcBef>
              <a:buClr>
                <a:schemeClr val="accent3"/>
              </a:buClr>
              <a:buFont typeface="Noto Sans Symbols"/>
              <a:buNone/>
              <a:defRPr sz="13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640080" marR="0" lvl="1" indent="-194310" algn="l" rtl="0">
              <a:spcBef>
                <a:spcPts val="240"/>
              </a:spcBef>
              <a:buClr>
                <a:schemeClr val="accent1"/>
              </a:buClr>
              <a:buSzPct val="85000"/>
              <a:buFont typeface="Noto Sans Symbols"/>
              <a:buChar char="●"/>
              <a:defRPr sz="12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L="914400" marR="0" lvl="2" indent="-209550" algn="l" rtl="0">
              <a:spcBef>
                <a:spcPts val="200"/>
              </a:spcBef>
              <a:buClr>
                <a:schemeClr val="accent2"/>
              </a:buClr>
              <a:buSzPct val="70000"/>
              <a:buFont typeface="Noto Sans Symbols"/>
              <a:buChar char="●"/>
              <a:defRPr sz="10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L="1188720" marR="0" lvl="3" indent="-173672" algn="l" rtl="0">
              <a:spcBef>
                <a:spcPts val="180"/>
              </a:spcBef>
              <a:buClr>
                <a:schemeClr val="accent3"/>
              </a:buClr>
              <a:buSzPct val="64999"/>
              <a:buFont typeface="Noto Sans Symbols"/>
              <a:buChar char="●"/>
              <a:defRPr sz="9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L="1463040" marR="0" lvl="4" indent="-181292" algn="l" rtl="0">
              <a:spcBef>
                <a:spcPts val="180"/>
              </a:spcBef>
              <a:buClr>
                <a:schemeClr val="accent4"/>
              </a:buClr>
              <a:buSzPct val="64999"/>
              <a:buFont typeface="Noto Sans Symbols"/>
              <a:buChar char="●"/>
              <a:defRPr sz="9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L="1737360" marR="0" lvl="5" indent="-121920" algn="l" rtl="0">
              <a:spcBef>
                <a:spcPts val="360"/>
              </a:spcBef>
              <a:buClr>
                <a:schemeClr val="accent5"/>
              </a:buClr>
              <a:buSzPct val="79999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1920240" marR="0" lvl="6" indent="-111760" algn="l" rtl="0">
              <a:spcBef>
                <a:spcPts val="320"/>
              </a:spcBef>
              <a:buClr>
                <a:schemeClr val="accent6"/>
              </a:buClr>
              <a:buSzPct val="80000"/>
              <a:buFont typeface="Noto Sans Symbols"/>
              <a:buChar char="●"/>
              <a:defRPr sz="16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2194560" marR="0" lvl="7" indent="-86360" algn="l" rtl="0">
              <a:spcBef>
                <a:spcPts val="320"/>
              </a:spcBef>
              <a:buClr>
                <a:schemeClr val="dk2"/>
              </a:buClr>
              <a:buSzPct val="100000"/>
              <a:buFont typeface="Merriweather"/>
              <a:buChar char="•"/>
              <a:defRPr sz="16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2468880" marR="0" lvl="8" indent="-93979" algn="l" rtl="0">
              <a:spcBef>
                <a:spcPts val="280"/>
              </a:spcBef>
              <a:buClr>
                <a:schemeClr val="dk2"/>
              </a:buClr>
              <a:buSzPct val="100000"/>
              <a:buFont typeface="Merriweather"/>
              <a:buChar char="•"/>
              <a:defRPr sz="14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035C75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ftr" idx="11"/>
          </p:nvPr>
        </p:nvSpPr>
        <p:spPr>
          <a:xfrm>
            <a:off x="2667000" y="6356350"/>
            <a:ext cx="33527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035C75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/>
          </a:p>
        </p:txBody>
      </p:sp>
      <p:sp>
        <p:nvSpPr>
          <p:cNvPr id="84" name="Shape 84"/>
          <p:cNvSpPr txBox="1">
            <a:spLocks noGrp="1"/>
          </p:cNvSpPr>
          <p:nvPr>
            <p:ph type="sldNum" idx="12"/>
          </p:nvPr>
        </p:nvSpPr>
        <p:spPr>
          <a:xfrm>
            <a:off x="8077200" y="6356350"/>
            <a:ext cx="609599" cy="36512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035C75"/>
                </a:solidFill>
                <a:latin typeface="Merriweather"/>
                <a:ea typeface="Merriweather"/>
                <a:cs typeface="Merriweather"/>
                <a:sym typeface="Merriweather"/>
              </a:rPr>
              <a:t>‹#›</a:t>
            </a:fld>
            <a:endParaRPr lang="en-US" sz="1200">
              <a:solidFill>
                <a:srgbClr val="035C75"/>
              </a:solidFill>
              <a:latin typeface="Merriweather"/>
              <a:ea typeface="Merriweather"/>
              <a:cs typeface="Merriweather"/>
              <a:sym typeface="Merriweather"/>
            </a:endParaRPr>
          </a:p>
        </p:txBody>
      </p:sp>
      <p:sp>
        <p:nvSpPr>
          <p:cNvPr id="85" name="Shape 85"/>
          <p:cNvSpPr>
            <a:spLocks noGrp="1"/>
          </p:cNvSpPr>
          <p:nvPr>
            <p:ph type="pic" idx="2"/>
          </p:nvPr>
        </p:nvSpPr>
        <p:spPr>
          <a:xfrm rot="420000">
            <a:off x="3485792" y="1199516"/>
            <a:ext cx="4617719" cy="3931919"/>
          </a:xfrm>
          <a:prstGeom prst="rect">
            <a:avLst/>
          </a:prstGeom>
          <a:solidFill>
            <a:schemeClr val="lt2"/>
          </a:solidFill>
          <a:ln w="9525" cap="rnd" cmpd="sng">
            <a:solidFill>
              <a:srgbClr val="C0C0C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640"/>
              </a:spcBef>
              <a:buClr>
                <a:schemeClr val="accent3"/>
              </a:buClr>
              <a:buFont typeface="Noto Sans Symbols"/>
              <a:buNone/>
              <a:defRPr sz="32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640080" marR="0" lvl="1" indent="-129540" algn="l" rtl="0">
              <a:spcBef>
                <a:spcPts val="480"/>
              </a:spcBef>
              <a:buClr>
                <a:schemeClr val="accent1"/>
              </a:buClr>
              <a:buSzPct val="85000"/>
              <a:buFont typeface="Noto Sans Symbols"/>
              <a:buChar char="●"/>
              <a:defRPr sz="24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L="914400" marR="0" lvl="2" indent="-160655" algn="l" rtl="0">
              <a:spcBef>
                <a:spcPts val="420"/>
              </a:spcBef>
              <a:buClr>
                <a:schemeClr val="accent2"/>
              </a:buClr>
              <a:buSzPct val="70000"/>
              <a:buFont typeface="Noto Sans Symbols"/>
              <a:buChar char="●"/>
              <a:defRPr sz="21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L="1188720" marR="0" lvl="3" indent="-128269" algn="l" rtl="0">
              <a:spcBef>
                <a:spcPts val="400"/>
              </a:spcBef>
              <a:buClr>
                <a:schemeClr val="accent3"/>
              </a:buClr>
              <a:buSzPct val="64999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L="1463040" marR="0" lvl="4" indent="-135889" algn="l" rtl="0">
              <a:spcBef>
                <a:spcPts val="400"/>
              </a:spcBef>
              <a:buClr>
                <a:schemeClr val="accent4"/>
              </a:buClr>
              <a:buSzPct val="64999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L="1737360" marR="0" lvl="5" indent="-121920" algn="l" rtl="0">
              <a:spcBef>
                <a:spcPts val="360"/>
              </a:spcBef>
              <a:buClr>
                <a:schemeClr val="accent5"/>
              </a:buClr>
              <a:buSzPct val="79999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1920240" marR="0" lvl="6" indent="-111760" algn="l" rtl="0">
              <a:spcBef>
                <a:spcPts val="320"/>
              </a:spcBef>
              <a:buClr>
                <a:schemeClr val="accent6"/>
              </a:buClr>
              <a:buSzPct val="80000"/>
              <a:buFont typeface="Noto Sans Symbols"/>
              <a:buChar char="●"/>
              <a:defRPr sz="16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2194560" marR="0" lvl="7" indent="-86360" algn="l" rtl="0">
              <a:spcBef>
                <a:spcPts val="320"/>
              </a:spcBef>
              <a:buClr>
                <a:schemeClr val="dk2"/>
              </a:buClr>
              <a:buSzPct val="100000"/>
              <a:buFont typeface="Merriweather"/>
              <a:buChar char="•"/>
              <a:defRPr sz="16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2468880" marR="0" lvl="8" indent="-93979" algn="l" rtl="0">
              <a:spcBef>
                <a:spcPts val="280"/>
              </a:spcBef>
              <a:buClr>
                <a:schemeClr val="dk2"/>
              </a:buClr>
              <a:buSzPct val="100000"/>
              <a:buFont typeface="Merriweather"/>
              <a:buChar char="•"/>
              <a:defRPr sz="14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/>
          </a:p>
        </p:txBody>
      </p:sp>
      <p:sp>
        <p:nvSpPr>
          <p:cNvPr id="86" name="Shape 86"/>
          <p:cNvSpPr/>
          <p:nvPr/>
        </p:nvSpPr>
        <p:spPr>
          <a:xfrm rot="10800000" flipH="1">
            <a:off x="-9525" y="5816599"/>
            <a:ext cx="9163049" cy="10414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124" y="365"/>
                </a:moveTo>
                <a:lnTo>
                  <a:pt x="52848" y="0"/>
                </a:lnTo>
                <a:cubicBezTo>
                  <a:pt x="57089" y="18475"/>
                  <a:pt x="79584" y="67134"/>
                  <a:pt x="90935" y="67134"/>
                </a:cubicBezTo>
                <a:cubicBezTo>
                  <a:pt x="102286" y="67134"/>
                  <a:pt x="114885" y="27804"/>
                  <a:pt x="119875" y="10060"/>
                </a:cubicBezTo>
                <a:lnTo>
                  <a:pt x="120000" y="38963"/>
                </a:lnTo>
                <a:cubicBezTo>
                  <a:pt x="117879" y="47012"/>
                  <a:pt x="104282" y="80670"/>
                  <a:pt x="89438" y="80304"/>
                </a:cubicBezTo>
                <a:cubicBezTo>
                  <a:pt x="74594" y="79939"/>
                  <a:pt x="45841" y="30182"/>
                  <a:pt x="30935" y="36768"/>
                </a:cubicBezTo>
                <a:cubicBezTo>
                  <a:pt x="15592" y="38231"/>
                  <a:pt x="5613" y="88170"/>
                  <a:pt x="0" y="120000"/>
                </a:cubicBezTo>
                <a:lnTo>
                  <a:pt x="124" y="365"/>
                </a:lnTo>
                <a:close/>
              </a:path>
            </a:pathLst>
          </a:custGeom>
          <a:gradFill>
            <a:gsLst>
              <a:gs pos="0">
                <a:srgbClr val="0079AD">
                  <a:alpha val="44705"/>
                </a:srgbClr>
              </a:gs>
              <a:gs pos="100000">
                <a:srgbClr val="00E9F7">
                  <a:alpha val="54901"/>
                </a:srgbClr>
              </a:gs>
            </a:gsLst>
            <a:lin ang="54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Merriweather"/>
              <a:ea typeface="Merriweather"/>
              <a:cs typeface="Merriweather"/>
              <a:sym typeface="Merriweather"/>
            </a:endParaRPr>
          </a:p>
        </p:txBody>
      </p:sp>
      <p:sp>
        <p:nvSpPr>
          <p:cNvPr id="87" name="Shape 87"/>
          <p:cNvSpPr/>
          <p:nvPr/>
        </p:nvSpPr>
        <p:spPr>
          <a:xfrm rot="10800000" flipH="1">
            <a:off x="4381500" y="6219825"/>
            <a:ext cx="4762499" cy="638174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cubicBezTo>
                  <a:pt x="6960" y="20571"/>
                  <a:pt x="46720" y="107495"/>
                  <a:pt x="66720" y="113747"/>
                </a:cubicBezTo>
                <a:cubicBezTo>
                  <a:pt x="86720" y="120000"/>
                  <a:pt x="111120" y="56268"/>
                  <a:pt x="120000" y="37512"/>
                </a:cubicBezTo>
                <a:lnTo>
                  <a:pt x="120000" y="121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ABB4">
                  <a:alpha val="29803"/>
                </a:srgbClr>
              </a:gs>
              <a:gs pos="80000">
                <a:srgbClr val="0099E4">
                  <a:alpha val="44705"/>
                </a:srgbClr>
              </a:gs>
              <a:gs pos="100000">
                <a:srgbClr val="0099E4">
                  <a:alpha val="44705"/>
                </a:srgbClr>
              </a:gs>
            </a:gsLst>
            <a:lin ang="54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Merriweather"/>
              <a:ea typeface="Merriweather"/>
              <a:cs typeface="Merriweather"/>
              <a:sym typeface="Merriweather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tile tx="0" ty="0" sx="65000" sy="65000" flip="none" algn="tl"/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/>
          <p:nvPr/>
        </p:nvSpPr>
        <p:spPr>
          <a:xfrm>
            <a:off x="-9525" y="-7144"/>
            <a:ext cx="9163049" cy="10414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124" y="365"/>
                </a:moveTo>
                <a:lnTo>
                  <a:pt x="52848" y="0"/>
                </a:lnTo>
                <a:cubicBezTo>
                  <a:pt x="57089" y="18475"/>
                  <a:pt x="79584" y="67134"/>
                  <a:pt x="90935" y="67134"/>
                </a:cubicBezTo>
                <a:cubicBezTo>
                  <a:pt x="102286" y="67134"/>
                  <a:pt x="114885" y="27804"/>
                  <a:pt x="119875" y="10060"/>
                </a:cubicBezTo>
                <a:lnTo>
                  <a:pt x="120000" y="38963"/>
                </a:lnTo>
                <a:cubicBezTo>
                  <a:pt x="117879" y="47012"/>
                  <a:pt x="104282" y="80670"/>
                  <a:pt x="89438" y="80304"/>
                </a:cubicBezTo>
                <a:cubicBezTo>
                  <a:pt x="74594" y="79939"/>
                  <a:pt x="45841" y="30182"/>
                  <a:pt x="30935" y="36768"/>
                </a:cubicBezTo>
                <a:cubicBezTo>
                  <a:pt x="15592" y="38231"/>
                  <a:pt x="5613" y="88170"/>
                  <a:pt x="0" y="120000"/>
                </a:cubicBezTo>
                <a:lnTo>
                  <a:pt x="124" y="365"/>
                </a:lnTo>
                <a:close/>
              </a:path>
            </a:pathLst>
          </a:custGeom>
          <a:gradFill>
            <a:gsLst>
              <a:gs pos="0">
                <a:srgbClr val="0079AD">
                  <a:alpha val="44705"/>
                </a:srgbClr>
              </a:gs>
              <a:gs pos="100000">
                <a:srgbClr val="00E9F7">
                  <a:alpha val="54901"/>
                </a:srgbClr>
              </a:gs>
            </a:gsLst>
            <a:lin ang="54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Merriweather"/>
              <a:ea typeface="Merriweather"/>
              <a:cs typeface="Merriweather"/>
              <a:sym typeface="Merriweather"/>
            </a:endParaRPr>
          </a:p>
        </p:txBody>
      </p:sp>
      <p:sp>
        <p:nvSpPr>
          <p:cNvPr id="7" name="Shape 7"/>
          <p:cNvSpPr/>
          <p:nvPr/>
        </p:nvSpPr>
        <p:spPr>
          <a:xfrm>
            <a:off x="4381500" y="-7144"/>
            <a:ext cx="4762499" cy="638174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cubicBezTo>
                  <a:pt x="6960" y="20571"/>
                  <a:pt x="46720" y="107495"/>
                  <a:pt x="66720" y="113747"/>
                </a:cubicBezTo>
                <a:cubicBezTo>
                  <a:pt x="86720" y="120000"/>
                  <a:pt x="111120" y="56268"/>
                  <a:pt x="120000" y="37512"/>
                </a:cubicBezTo>
                <a:lnTo>
                  <a:pt x="120000" y="121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ABB4">
                  <a:alpha val="29803"/>
                </a:srgbClr>
              </a:gs>
              <a:gs pos="80000">
                <a:srgbClr val="0099E4">
                  <a:alpha val="44705"/>
                </a:srgbClr>
              </a:gs>
              <a:gs pos="100000">
                <a:srgbClr val="0099E4">
                  <a:alpha val="44705"/>
                </a:srgbClr>
              </a:gs>
            </a:gsLst>
            <a:lin ang="54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Merriweather"/>
              <a:ea typeface="Merriweather"/>
              <a:cs typeface="Merriweather"/>
              <a:sym typeface="Merriweather"/>
            </a:endParaRPr>
          </a:p>
        </p:txBody>
      </p:sp>
      <p:sp>
        <p:nvSpPr>
          <p:cNvPr id="8" name="Shape 8"/>
          <p:cNvSpPr txBox="1">
            <a:spLocks noGrp="1"/>
          </p:cNvSpPr>
          <p:nvPr>
            <p:ph type="title"/>
          </p:nvPr>
        </p:nvSpPr>
        <p:spPr>
          <a:xfrm>
            <a:off x="457200" y="70408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lt2"/>
              </a:buClr>
              <a:buFont typeface="Calibri"/>
              <a:buNone/>
              <a:defRPr sz="5000" b="0" i="0" u="none" strike="noStrike" cap="non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1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74320" marR="0" lvl="0" indent="-117475" algn="l" rtl="0">
              <a:spcBef>
                <a:spcPts val="520"/>
              </a:spcBef>
              <a:buClr>
                <a:schemeClr val="accent3"/>
              </a:buClr>
              <a:buSzPct val="95000"/>
              <a:buFont typeface="Noto Sans Symbols"/>
              <a:buChar char="●"/>
              <a:defRPr sz="2600" b="0" i="0" u="none" strike="noStrike" cap="non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640080" marR="0" lvl="1" indent="-129540" algn="l" rtl="0">
              <a:spcBef>
                <a:spcPts val="480"/>
              </a:spcBef>
              <a:buClr>
                <a:schemeClr val="accent1"/>
              </a:buClr>
              <a:buSzPct val="85000"/>
              <a:buFont typeface="Noto Sans Symbols"/>
              <a:buChar char="●"/>
              <a:defRPr sz="2400" b="0" i="0" u="none" strike="noStrike" cap="non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L="914400" marR="0" lvl="2" indent="-160655" algn="l" rtl="0">
              <a:spcBef>
                <a:spcPts val="420"/>
              </a:spcBef>
              <a:buClr>
                <a:schemeClr val="accent2"/>
              </a:buClr>
              <a:buSzPct val="70000"/>
              <a:buFont typeface="Noto Sans Symbols"/>
              <a:buChar char="●"/>
              <a:defRPr sz="2100" b="0" i="0" u="none" strike="noStrike" cap="non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L="1188720" marR="0" lvl="3" indent="-128269" algn="l" rtl="0">
              <a:spcBef>
                <a:spcPts val="400"/>
              </a:spcBef>
              <a:buClr>
                <a:schemeClr val="accent3"/>
              </a:buClr>
              <a:buSzPct val="64999"/>
              <a:buFont typeface="Noto Sans Symbols"/>
              <a:buChar char="●"/>
              <a:defRPr sz="2000" b="0" i="0" u="none" strike="noStrike" cap="non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L="1463040" marR="0" lvl="4" indent="-135889" algn="l" rtl="0">
              <a:spcBef>
                <a:spcPts val="400"/>
              </a:spcBef>
              <a:buClr>
                <a:schemeClr val="accent4"/>
              </a:buClr>
              <a:buSzPct val="64999"/>
              <a:buFont typeface="Noto Sans Symbols"/>
              <a:buChar char="●"/>
              <a:defRPr sz="2000" b="0" i="0" u="none" strike="noStrike" cap="non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L="1737360" marR="0" lvl="5" indent="-121920" algn="l" rtl="0">
              <a:spcBef>
                <a:spcPts val="360"/>
              </a:spcBef>
              <a:buClr>
                <a:schemeClr val="accent5"/>
              </a:buClr>
              <a:buSzPct val="79999"/>
              <a:buFont typeface="Noto Sans Symbols"/>
              <a:buChar char="●"/>
              <a:defRPr sz="1800" b="0" i="0" u="none" strike="noStrike" cap="non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1920240" marR="0" lvl="6" indent="-111760" algn="l" rtl="0">
              <a:spcBef>
                <a:spcPts val="320"/>
              </a:spcBef>
              <a:buClr>
                <a:schemeClr val="accent6"/>
              </a:buClr>
              <a:buSzPct val="80000"/>
              <a:buFont typeface="Noto Sans Symbols"/>
              <a:buChar char="●"/>
              <a:defRPr sz="1600" b="0" i="0" u="none" strike="noStrike" cap="non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2194560" marR="0" lvl="7" indent="-86360" algn="l" rtl="0">
              <a:spcBef>
                <a:spcPts val="320"/>
              </a:spcBef>
              <a:buClr>
                <a:schemeClr val="lt2"/>
              </a:buClr>
              <a:buSzPct val="100000"/>
              <a:buFont typeface="Merriweather"/>
              <a:buChar char="•"/>
              <a:defRPr sz="1600" b="0" i="0" u="none" strike="noStrike" cap="non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2468880" marR="0" lvl="8" indent="-93979" algn="l" rtl="0">
              <a:spcBef>
                <a:spcPts val="280"/>
              </a:spcBef>
              <a:buClr>
                <a:schemeClr val="lt2"/>
              </a:buClr>
              <a:buSzPct val="100000"/>
              <a:buFont typeface="Merriweather"/>
              <a:buChar char="•"/>
              <a:defRPr sz="1400" b="0" i="0" u="none" strike="noStrike" cap="non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D0E9ED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ftr" idx="11"/>
          </p:nvPr>
        </p:nvSpPr>
        <p:spPr>
          <a:xfrm>
            <a:off x="2667000" y="6356350"/>
            <a:ext cx="33527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D0E9ED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D0E9ED"/>
                </a:solidFill>
                <a:latin typeface="Merriweather"/>
                <a:ea typeface="Merriweather"/>
                <a:cs typeface="Merriweather"/>
                <a:sym typeface="Merriweather"/>
              </a:rPr>
              <a:t>‹#›</a:t>
            </a:fld>
            <a:endParaRPr lang="en-US" sz="1200" b="0" i="0" u="none" strike="noStrike" cap="none">
              <a:solidFill>
                <a:srgbClr val="D0E9ED"/>
              </a:solidFill>
              <a:latin typeface="Merriweather"/>
              <a:ea typeface="Merriweather"/>
              <a:cs typeface="Merriweather"/>
              <a:sym typeface="Merriweather"/>
            </a:endParaRPr>
          </a:p>
        </p:txBody>
      </p:sp>
      <p:grpSp>
        <p:nvGrpSpPr>
          <p:cNvPr id="13" name="Shape 13"/>
          <p:cNvGrpSpPr/>
          <p:nvPr/>
        </p:nvGrpSpPr>
        <p:grpSpPr>
          <a:xfrm>
            <a:off x="-29294" y="-16113"/>
            <a:ext cx="9198255" cy="1086266"/>
            <a:chOff x="-29322" y="-1971"/>
            <a:chExt cx="9198255" cy="1086266"/>
          </a:xfrm>
        </p:grpSpPr>
        <p:sp>
          <p:nvSpPr>
            <p:cNvPr id="14" name="Shape 14"/>
            <p:cNvSpPr/>
            <p:nvPr/>
          </p:nvSpPr>
          <p:spPr>
            <a:xfrm rot="-164308">
              <a:off x="-19044" y="216549"/>
              <a:ext cx="9163050" cy="649223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109876"/>
                  </a:moveTo>
                  <a:cubicBezTo>
                    <a:pt x="5862" y="83943"/>
                    <a:pt x="19189" y="31279"/>
                    <a:pt x="33430" y="32075"/>
                  </a:cubicBezTo>
                  <a:cubicBezTo>
                    <a:pt x="47671" y="32872"/>
                    <a:pt x="71018" y="120000"/>
                    <a:pt x="85446" y="114654"/>
                  </a:cubicBezTo>
                  <a:cubicBezTo>
                    <a:pt x="99875" y="109308"/>
                    <a:pt x="112806" y="23886"/>
                    <a:pt x="120000" y="0"/>
                  </a:cubicBezTo>
                </a:path>
              </a:pathLst>
            </a:custGeom>
            <a:noFill/>
            <a:ln w="10775" cap="flat" cmpd="sng">
              <a:solidFill>
                <a:srgbClr val="09B6BE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sz="18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endParaRPr>
            </a:p>
          </p:txBody>
        </p:sp>
        <p:sp>
          <p:nvSpPr>
            <p:cNvPr id="15" name="Shape 15"/>
            <p:cNvSpPr/>
            <p:nvPr/>
          </p:nvSpPr>
          <p:spPr>
            <a:xfrm rot="-164308">
              <a:off x="-14309" y="290002"/>
              <a:ext cx="9175812" cy="530351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102857"/>
                  </a:moveTo>
                  <a:cubicBezTo>
                    <a:pt x="5681" y="90913"/>
                    <a:pt x="19791" y="30070"/>
                    <a:pt x="34089" y="32037"/>
                  </a:cubicBezTo>
                  <a:cubicBezTo>
                    <a:pt x="48387" y="34004"/>
                    <a:pt x="71467" y="120000"/>
                    <a:pt x="85785" y="114660"/>
                  </a:cubicBezTo>
                  <a:cubicBezTo>
                    <a:pt x="100104" y="109320"/>
                    <a:pt x="112882" y="23887"/>
                    <a:pt x="120000" y="0"/>
                  </a:cubicBezTo>
                </a:path>
              </a:pathLst>
            </a:custGeom>
            <a:noFill/>
            <a:ln w="9525" cap="flat" cmpd="sng">
              <a:solidFill>
                <a:schemeClr val="accent4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sz="18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endParaRPr>
            </a:p>
          </p:txBody>
        </p:sp>
      </p:grp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2">
            <a:alphaModFix/>
          </a:blip>
          <a:tile tx="0" ty="0" sx="65000" sy="65000" flip="none" algn="tl"/>
        </a:blipFill>
        <a:effectLst/>
      </p:bgPr>
    </p:bg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/>
          <p:nvPr/>
        </p:nvSpPr>
        <p:spPr>
          <a:xfrm>
            <a:off x="-9525" y="-7144"/>
            <a:ext cx="9163049" cy="10414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124" y="365"/>
                </a:moveTo>
                <a:lnTo>
                  <a:pt x="52848" y="0"/>
                </a:lnTo>
                <a:cubicBezTo>
                  <a:pt x="57089" y="18475"/>
                  <a:pt x="79584" y="67134"/>
                  <a:pt x="90935" y="67134"/>
                </a:cubicBezTo>
                <a:cubicBezTo>
                  <a:pt x="102286" y="67134"/>
                  <a:pt x="114885" y="27804"/>
                  <a:pt x="119875" y="10060"/>
                </a:cubicBezTo>
                <a:lnTo>
                  <a:pt x="120000" y="38963"/>
                </a:lnTo>
                <a:cubicBezTo>
                  <a:pt x="117879" y="47012"/>
                  <a:pt x="104282" y="80670"/>
                  <a:pt x="89438" y="80304"/>
                </a:cubicBezTo>
                <a:cubicBezTo>
                  <a:pt x="74594" y="79939"/>
                  <a:pt x="45841" y="30182"/>
                  <a:pt x="30935" y="36768"/>
                </a:cubicBezTo>
                <a:cubicBezTo>
                  <a:pt x="15592" y="38231"/>
                  <a:pt x="5613" y="88170"/>
                  <a:pt x="0" y="120000"/>
                </a:cubicBezTo>
                <a:lnTo>
                  <a:pt x="124" y="365"/>
                </a:lnTo>
                <a:close/>
              </a:path>
            </a:pathLst>
          </a:custGeom>
          <a:gradFill>
            <a:gsLst>
              <a:gs pos="0">
                <a:srgbClr val="0079AD">
                  <a:alpha val="44705"/>
                </a:srgbClr>
              </a:gs>
              <a:gs pos="100000">
                <a:srgbClr val="00E9F7">
                  <a:alpha val="54901"/>
                </a:srgbClr>
              </a:gs>
            </a:gsLst>
            <a:lin ang="54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Merriweather"/>
              <a:ea typeface="Merriweather"/>
              <a:cs typeface="Merriweather"/>
              <a:sym typeface="Merriweather"/>
            </a:endParaRPr>
          </a:p>
        </p:txBody>
      </p:sp>
      <p:sp>
        <p:nvSpPr>
          <p:cNvPr id="24" name="Shape 24"/>
          <p:cNvSpPr/>
          <p:nvPr/>
        </p:nvSpPr>
        <p:spPr>
          <a:xfrm>
            <a:off x="4381500" y="-7144"/>
            <a:ext cx="4762499" cy="638174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cubicBezTo>
                  <a:pt x="6960" y="20571"/>
                  <a:pt x="46720" y="107495"/>
                  <a:pt x="66720" y="113747"/>
                </a:cubicBezTo>
                <a:cubicBezTo>
                  <a:pt x="86720" y="120000"/>
                  <a:pt x="111120" y="56268"/>
                  <a:pt x="120000" y="37512"/>
                </a:cubicBezTo>
                <a:lnTo>
                  <a:pt x="120000" y="121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ABB4">
                  <a:alpha val="29803"/>
                </a:srgbClr>
              </a:gs>
              <a:gs pos="80000">
                <a:srgbClr val="0099E4">
                  <a:alpha val="44705"/>
                </a:srgbClr>
              </a:gs>
              <a:gs pos="100000">
                <a:srgbClr val="0099E4">
                  <a:alpha val="44705"/>
                </a:srgbClr>
              </a:gs>
            </a:gsLst>
            <a:lin ang="54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Merriweather"/>
              <a:ea typeface="Merriweather"/>
              <a:cs typeface="Merriweather"/>
              <a:sym typeface="Merriweather"/>
            </a:endParaRPr>
          </a:p>
        </p:txBody>
      </p:sp>
      <p:sp>
        <p:nvSpPr>
          <p:cNvPr id="25" name="Shape 25"/>
          <p:cNvSpPr txBox="1">
            <a:spLocks noGrp="1"/>
          </p:cNvSpPr>
          <p:nvPr>
            <p:ph type="title"/>
          </p:nvPr>
        </p:nvSpPr>
        <p:spPr>
          <a:xfrm>
            <a:off x="457200" y="70408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dk2"/>
              </a:buClr>
              <a:buFont typeface="Calibri"/>
              <a:buNone/>
              <a:defRPr sz="50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1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74320" marR="0" lvl="0" indent="-117475" algn="l" rtl="0">
              <a:spcBef>
                <a:spcPts val="520"/>
              </a:spcBef>
              <a:buClr>
                <a:schemeClr val="accent3"/>
              </a:buClr>
              <a:buSzPct val="95000"/>
              <a:buFont typeface="Noto Sans Symbols"/>
              <a:buChar char="●"/>
              <a:defRPr sz="26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640080" marR="0" lvl="1" indent="-129540" algn="l" rtl="0">
              <a:spcBef>
                <a:spcPts val="480"/>
              </a:spcBef>
              <a:buClr>
                <a:schemeClr val="accent1"/>
              </a:buClr>
              <a:buSzPct val="85000"/>
              <a:buFont typeface="Noto Sans Symbols"/>
              <a:buChar char="●"/>
              <a:defRPr sz="24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L="914400" marR="0" lvl="2" indent="-160655" algn="l" rtl="0">
              <a:spcBef>
                <a:spcPts val="420"/>
              </a:spcBef>
              <a:buClr>
                <a:schemeClr val="accent2"/>
              </a:buClr>
              <a:buSzPct val="70000"/>
              <a:buFont typeface="Noto Sans Symbols"/>
              <a:buChar char="●"/>
              <a:defRPr sz="21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L="1188720" marR="0" lvl="3" indent="-128269" algn="l" rtl="0">
              <a:spcBef>
                <a:spcPts val="400"/>
              </a:spcBef>
              <a:buClr>
                <a:schemeClr val="accent3"/>
              </a:buClr>
              <a:buSzPct val="64999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L="1463040" marR="0" lvl="4" indent="-135889" algn="l" rtl="0">
              <a:spcBef>
                <a:spcPts val="400"/>
              </a:spcBef>
              <a:buClr>
                <a:schemeClr val="accent4"/>
              </a:buClr>
              <a:buSzPct val="64999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L="1737360" marR="0" lvl="5" indent="-121920" algn="l" rtl="0">
              <a:spcBef>
                <a:spcPts val="360"/>
              </a:spcBef>
              <a:buClr>
                <a:schemeClr val="accent5"/>
              </a:buClr>
              <a:buSzPct val="79999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1920240" marR="0" lvl="6" indent="-111760" algn="l" rtl="0">
              <a:spcBef>
                <a:spcPts val="320"/>
              </a:spcBef>
              <a:buClr>
                <a:schemeClr val="accent6"/>
              </a:buClr>
              <a:buSzPct val="80000"/>
              <a:buFont typeface="Noto Sans Symbols"/>
              <a:buChar char="●"/>
              <a:defRPr sz="16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2194560" marR="0" lvl="7" indent="-86360" algn="l" rtl="0">
              <a:spcBef>
                <a:spcPts val="320"/>
              </a:spcBef>
              <a:buClr>
                <a:schemeClr val="dk2"/>
              </a:buClr>
              <a:buSzPct val="100000"/>
              <a:buFont typeface="Merriweather"/>
              <a:buChar char="•"/>
              <a:defRPr sz="16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2468880" marR="0" lvl="8" indent="-93979" algn="l" rtl="0">
              <a:spcBef>
                <a:spcPts val="280"/>
              </a:spcBef>
              <a:buClr>
                <a:schemeClr val="dk2"/>
              </a:buClr>
              <a:buSzPct val="100000"/>
              <a:buFont typeface="Merriweather"/>
              <a:buChar char="•"/>
              <a:defRPr sz="14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035C75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ftr" idx="11"/>
          </p:nvPr>
        </p:nvSpPr>
        <p:spPr>
          <a:xfrm>
            <a:off x="2667000" y="6356350"/>
            <a:ext cx="33527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035C75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sldNum" idx="12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u="none">
                <a:solidFill>
                  <a:srgbClr val="035C75"/>
                </a:solidFill>
                <a:latin typeface="Merriweather"/>
                <a:ea typeface="Merriweather"/>
                <a:cs typeface="Merriweather"/>
                <a:sym typeface="Merriweather"/>
              </a:rPr>
              <a:t>‹#›</a:t>
            </a:fld>
            <a:endParaRPr lang="en-US" sz="1200" b="0" u="none">
              <a:solidFill>
                <a:srgbClr val="035C75"/>
              </a:solidFill>
              <a:latin typeface="Merriweather"/>
              <a:ea typeface="Merriweather"/>
              <a:cs typeface="Merriweather"/>
              <a:sym typeface="Merriweather"/>
            </a:endParaRPr>
          </a:p>
        </p:txBody>
      </p:sp>
      <p:grpSp>
        <p:nvGrpSpPr>
          <p:cNvPr id="30" name="Shape 30"/>
          <p:cNvGrpSpPr/>
          <p:nvPr/>
        </p:nvGrpSpPr>
        <p:grpSpPr>
          <a:xfrm>
            <a:off x="-29294" y="-16113"/>
            <a:ext cx="9198255" cy="1086266"/>
            <a:chOff x="-29322" y="-1971"/>
            <a:chExt cx="9198255" cy="1086266"/>
          </a:xfrm>
        </p:grpSpPr>
        <p:sp>
          <p:nvSpPr>
            <p:cNvPr id="31" name="Shape 31"/>
            <p:cNvSpPr/>
            <p:nvPr/>
          </p:nvSpPr>
          <p:spPr>
            <a:xfrm rot="-164308">
              <a:off x="-19044" y="216549"/>
              <a:ext cx="9163050" cy="649223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109876"/>
                  </a:moveTo>
                  <a:cubicBezTo>
                    <a:pt x="5862" y="83943"/>
                    <a:pt x="19189" y="31279"/>
                    <a:pt x="33430" y="32075"/>
                  </a:cubicBezTo>
                  <a:cubicBezTo>
                    <a:pt x="47671" y="32872"/>
                    <a:pt x="71018" y="120000"/>
                    <a:pt x="85446" y="114654"/>
                  </a:cubicBezTo>
                  <a:cubicBezTo>
                    <a:pt x="99875" y="109308"/>
                    <a:pt x="112806" y="23886"/>
                    <a:pt x="120000" y="0"/>
                  </a:cubicBezTo>
                </a:path>
              </a:pathLst>
            </a:custGeom>
            <a:noFill/>
            <a:ln w="10775" cap="flat" cmpd="sng">
              <a:solidFill>
                <a:srgbClr val="09B6BE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sz="180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endParaRPr>
            </a:p>
          </p:txBody>
        </p:sp>
        <p:sp>
          <p:nvSpPr>
            <p:cNvPr id="32" name="Shape 32"/>
            <p:cNvSpPr/>
            <p:nvPr/>
          </p:nvSpPr>
          <p:spPr>
            <a:xfrm rot="-164308">
              <a:off x="-14309" y="290002"/>
              <a:ext cx="9175812" cy="530351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102857"/>
                  </a:moveTo>
                  <a:cubicBezTo>
                    <a:pt x="5681" y="90913"/>
                    <a:pt x="19791" y="30070"/>
                    <a:pt x="34089" y="32037"/>
                  </a:cubicBezTo>
                  <a:cubicBezTo>
                    <a:pt x="48387" y="34004"/>
                    <a:pt x="71467" y="120000"/>
                    <a:pt x="85785" y="114660"/>
                  </a:cubicBezTo>
                  <a:cubicBezTo>
                    <a:pt x="100104" y="109320"/>
                    <a:pt x="112882" y="23887"/>
                    <a:pt x="120000" y="0"/>
                  </a:cubicBezTo>
                </a:path>
              </a:pathLst>
            </a:custGeom>
            <a:noFill/>
            <a:ln w="9525" cap="flat" cmpd="sng">
              <a:solidFill>
                <a:schemeClr val="accent4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sz="180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endParaRPr>
            </a:p>
          </p:txBody>
        </p:sp>
      </p:grp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 txBox="1"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prstGeom prst="rect">
            <a:avLst/>
          </a:prstGeom>
          <a:noFill/>
          <a:ln>
            <a:noFill/>
          </a:ln>
        </p:spPr>
        <p:txBody>
          <a:bodyPr lIns="0" tIns="0" rIns="18275" bIns="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Clr>
                <a:srgbClr val="4CE0EA"/>
              </a:buClr>
              <a:buSzPct val="25000"/>
              <a:buFont typeface="Calibri"/>
              <a:buNone/>
            </a:pPr>
            <a:r>
              <a:rPr lang="en-US" sz="5600" b="1" i="0" u="none" strike="noStrike" cap="none">
                <a:solidFill>
                  <a:srgbClr val="4CE0EA"/>
                </a:solidFill>
                <a:latin typeface="Calibri"/>
                <a:ea typeface="Calibri"/>
                <a:cs typeface="Calibri"/>
                <a:sym typeface="Calibri"/>
              </a:rPr>
              <a:t>Terms 58-62</a:t>
            </a:r>
          </a:p>
        </p:txBody>
      </p:sp>
      <p:sp>
        <p:nvSpPr>
          <p:cNvPr id="105" name="Shape 105"/>
          <p:cNvSpPr txBox="1">
            <a:spLocks noGrp="1"/>
          </p:cNvSpPr>
          <p:nvPr>
            <p:ph type="subTitle" idx="1"/>
          </p:nvPr>
        </p:nvSpPr>
        <p:spPr>
          <a:xfrm>
            <a:off x="533400" y="3228535"/>
            <a:ext cx="7854696" cy="1752600"/>
          </a:xfrm>
          <a:prstGeom prst="rect">
            <a:avLst/>
          </a:prstGeom>
          <a:noFill/>
          <a:ln>
            <a:noFill/>
          </a:ln>
        </p:spPr>
        <p:txBody>
          <a:bodyPr lIns="0" tIns="45700" rIns="18275" bIns="45700" anchor="t" anchorCtr="0">
            <a:noAutofit/>
          </a:bodyPr>
          <a:lstStyle/>
          <a:p>
            <a:pPr marL="0" marR="45720" lvl="0" indent="0" algn="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ct val="25000"/>
              <a:buFont typeface="Noto Sans Symbols"/>
              <a:buNone/>
            </a:pPr>
            <a:r>
              <a:rPr lang="en-US" sz="2600" b="0" i="0" u="none" strike="noStrike" cap="non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rPr>
              <a:t>By Carlos Agens and Nick Palencar</a:t>
            </a:r>
          </a:p>
          <a:p>
            <a:pPr marL="0" marR="45720" lvl="0" indent="0" algn="r" rtl="0">
              <a:spcBef>
                <a:spcPts val="520"/>
              </a:spcBef>
              <a:spcAft>
                <a:spcPts val="0"/>
              </a:spcAft>
              <a:buClr>
                <a:schemeClr val="accent3"/>
              </a:buClr>
              <a:buSzPct val="25000"/>
              <a:buFont typeface="Noto Sans Symbols"/>
              <a:buNone/>
            </a:pPr>
            <a:r>
              <a:rPr lang="en-US" sz="2600" b="0" i="0" u="none" strike="noStrike" cap="non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rPr>
              <a:t>January 11, 2016</a:t>
            </a:r>
          </a:p>
          <a:p>
            <a:pPr marL="0" marR="45720" lvl="0" indent="0" algn="r" rtl="0">
              <a:spcBef>
                <a:spcPts val="520"/>
              </a:spcBef>
              <a:buClr>
                <a:schemeClr val="accent3"/>
              </a:buClr>
              <a:buSzPct val="25000"/>
              <a:buFont typeface="Noto Sans Symbols"/>
              <a:buNone/>
            </a:pPr>
            <a:r>
              <a:rPr lang="en-US" sz="2600" b="0" i="0" u="none" strike="noStrike" cap="non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rPr>
              <a:t>AP Language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 txBox="1">
            <a:spLocks noGrp="1"/>
          </p:cNvSpPr>
          <p:nvPr>
            <p:ph type="title"/>
          </p:nvPr>
        </p:nvSpPr>
        <p:spPr>
          <a:xfrm>
            <a:off x="457200" y="70408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0" tIns="45700" rIns="0" bIns="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Calibri"/>
              <a:buNone/>
            </a:pPr>
            <a:r>
              <a:rPr lang="en-US" sz="50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Speaker</a:t>
            </a:r>
          </a:p>
        </p:txBody>
      </p:sp>
      <p:sp>
        <p:nvSpPr>
          <p:cNvPr id="159" name="Shape 159"/>
          <p:cNvSpPr txBox="1"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1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74320" marR="0" lvl="0" indent="-274320" algn="l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Noto Sans Symbols"/>
              <a:buChar char="●"/>
            </a:pPr>
            <a:r>
              <a:rPr lang="en-US" sz="26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This is the entity that delivers the message</a:t>
            </a:r>
          </a:p>
          <a:p>
            <a:pPr marL="640080" marR="0" lvl="1" indent="-259080" algn="l" rtl="0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Noto Sans Symbols"/>
              <a:buChar char="●"/>
            </a:pPr>
            <a:r>
              <a:rPr lang="en-US" sz="24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NOT necessarily the author</a:t>
            </a:r>
          </a:p>
          <a:p>
            <a:pPr marL="640080" marR="0" lvl="1" indent="-259080" algn="l" rtl="0">
              <a:spcBef>
                <a:spcPts val="480"/>
              </a:spcBef>
              <a:buClr>
                <a:schemeClr val="accent1"/>
              </a:buClr>
              <a:buSzPct val="85000"/>
              <a:buFont typeface="Noto Sans Symbols"/>
              <a:buChar char="●"/>
            </a:pPr>
            <a:r>
              <a:rPr lang="en-US" sz="24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Sometimes easy to recognize, sometimes not</a:t>
            </a:r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hape 164"/>
          <p:cNvSpPr txBox="1">
            <a:spLocks noGrp="1"/>
          </p:cNvSpPr>
          <p:nvPr>
            <p:ph type="title"/>
          </p:nvPr>
        </p:nvSpPr>
        <p:spPr>
          <a:xfrm>
            <a:off x="457200" y="70408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0" tIns="45700" rIns="0" bIns="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Calibri"/>
              <a:buNone/>
            </a:pPr>
            <a:r>
              <a:rPr lang="en-US" sz="4500" b="0" i="0" u="sng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en-US" sz="4500" b="0" i="0" u="sng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45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Speaker, explained(Poe was often confused with his narrators—made him seem crazier)</a:t>
            </a:r>
          </a:p>
        </p:txBody>
      </p:sp>
      <p:pic>
        <p:nvPicPr>
          <p:cNvPr id="165" name="Shape 165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2133600" y="2667000"/>
            <a:ext cx="4657724" cy="312781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Shape 170"/>
          <p:cNvSpPr txBox="1">
            <a:spLocks noGrp="1"/>
          </p:cNvSpPr>
          <p:nvPr>
            <p:ph type="title"/>
          </p:nvPr>
        </p:nvSpPr>
        <p:spPr>
          <a:xfrm>
            <a:off x="457200" y="70408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0" tIns="45700" rIns="0" bIns="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Calibri"/>
              <a:buNone/>
            </a:pPr>
            <a:r>
              <a:rPr lang="en-US" sz="50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Quiz</a:t>
            </a:r>
          </a:p>
        </p:txBody>
      </p:sp>
      <p:sp>
        <p:nvSpPr>
          <p:cNvPr id="171" name="Shape 171"/>
          <p:cNvSpPr txBox="1"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1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ct val="25000"/>
              <a:buFont typeface="Noto Sans Symbols"/>
              <a:buNone/>
            </a:pPr>
            <a:r>
              <a:rPr lang="en-US" sz="26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Word Bank:  Sarcasm  	Satire  	Semantics </a:t>
            </a:r>
          </a:p>
          <a:p>
            <a:pPr marL="0" marR="0" lvl="0" indent="0" algn="l" rtl="0">
              <a:spcBef>
                <a:spcPts val="520"/>
              </a:spcBef>
              <a:spcAft>
                <a:spcPts val="0"/>
              </a:spcAft>
              <a:buClr>
                <a:schemeClr val="accent3"/>
              </a:buClr>
              <a:buSzPct val="25000"/>
              <a:buFont typeface="Noto Sans Symbols"/>
              <a:buNone/>
            </a:pPr>
            <a:r>
              <a:rPr lang="en-US" sz="26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			Simile		Speaker</a:t>
            </a:r>
          </a:p>
          <a:p>
            <a:pPr marL="514350" marR="0" lvl="0" indent="-514350" algn="l" rtl="0">
              <a:spcBef>
                <a:spcPts val="52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Noto Sans Symbols"/>
              <a:buAutoNum type="arabicPeriod"/>
            </a:pPr>
            <a:r>
              <a:rPr lang="en-US" sz="26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A comparison using like or as:___________.</a:t>
            </a:r>
          </a:p>
          <a:p>
            <a:pPr marL="514350" marR="0" lvl="0" indent="-514350" algn="l" rtl="0">
              <a:spcBef>
                <a:spcPts val="52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Noto Sans Symbols"/>
              <a:buAutoNum type="arabicPeriod"/>
            </a:pPr>
            <a:r>
              <a:rPr lang="en-US" sz="26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To make fun of something for a point:_____.</a:t>
            </a:r>
          </a:p>
          <a:p>
            <a:pPr marL="514350" marR="0" lvl="0" indent="-514350" algn="l" rtl="0">
              <a:spcBef>
                <a:spcPts val="52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Noto Sans Symbols"/>
              <a:buAutoNum type="arabicPeriod"/>
            </a:pPr>
            <a:r>
              <a:rPr lang="en-US" sz="26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Literally, the “tearing of the flesh”:________.</a:t>
            </a:r>
          </a:p>
          <a:p>
            <a:pPr marL="514350" marR="0" lvl="0" indent="-514350" algn="l" rtl="0">
              <a:spcBef>
                <a:spcPts val="52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Noto Sans Symbols"/>
              <a:buAutoNum type="arabicPeriod"/>
            </a:pPr>
            <a:r>
              <a:rPr lang="en-US" sz="26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The deliverer of the message:____________.</a:t>
            </a:r>
          </a:p>
          <a:p>
            <a:pPr marL="514350" marR="0" lvl="0" indent="-514350" algn="l" rtl="0">
              <a:spcBef>
                <a:spcPts val="520"/>
              </a:spcBef>
              <a:buClr>
                <a:schemeClr val="accent3"/>
              </a:buClr>
              <a:buSzPct val="95000"/>
              <a:buFont typeface="Noto Sans Symbols"/>
              <a:buAutoNum type="arabicPeriod"/>
            </a:pPr>
            <a:r>
              <a:rPr lang="en-US" sz="26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Finer shades of meaning entail:___________.</a:t>
            </a:r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Shape 176"/>
          <p:cNvSpPr txBox="1">
            <a:spLocks noGrp="1"/>
          </p:cNvSpPr>
          <p:nvPr>
            <p:ph type="title"/>
          </p:nvPr>
        </p:nvSpPr>
        <p:spPr>
          <a:xfrm>
            <a:off x="457200" y="70408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0" tIns="45700" rIns="0" bIns="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Calibri"/>
              <a:buNone/>
            </a:pPr>
            <a:r>
              <a:rPr lang="en-US" sz="50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Works Cited</a:t>
            </a:r>
          </a:p>
        </p:txBody>
      </p:sp>
      <p:sp>
        <p:nvSpPr>
          <p:cNvPr id="177" name="Shape 177"/>
          <p:cNvSpPr txBox="1"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1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ct val="25000"/>
              <a:buFont typeface="Noto Sans Symbols"/>
              <a:buNone/>
            </a:pPr>
            <a:r>
              <a:rPr lang="en-US" sz="2600" b="0" i="0" u="none" strike="noStrike" cap="none" dirty="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Anderson, Mark.  “Word Cartoon 2005.” 	</a:t>
            </a:r>
          </a:p>
          <a:p>
            <a:pPr marL="0" marR="0" lvl="0" indent="0" algn="l" rtl="0">
              <a:spcBef>
                <a:spcPts val="520"/>
              </a:spcBef>
              <a:spcAft>
                <a:spcPts val="0"/>
              </a:spcAft>
              <a:buClr>
                <a:schemeClr val="accent3"/>
              </a:buClr>
              <a:buSzPct val="25000"/>
              <a:buFont typeface="Noto Sans Symbols"/>
              <a:buNone/>
            </a:pPr>
            <a:r>
              <a:rPr lang="en-US" dirty="0"/>
              <a:t>	</a:t>
            </a:r>
            <a:r>
              <a:rPr lang="en-US" sz="2600" b="0" i="1" u="none" strike="noStrike" cap="none" dirty="0" smtClean="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andertoons.com</a:t>
            </a:r>
            <a:r>
              <a:rPr lang="en-US" sz="2600" b="0" i="0" u="none" strike="noStrike" cap="none" dirty="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. N.D. Web. 10 January 2016.</a:t>
            </a:r>
          </a:p>
          <a:p>
            <a:pPr marL="0" marR="0" lvl="0" indent="0" algn="l" rtl="0">
              <a:spcBef>
                <a:spcPts val="520"/>
              </a:spcBef>
              <a:spcAft>
                <a:spcPts val="0"/>
              </a:spcAft>
              <a:buClr>
                <a:schemeClr val="accent3"/>
              </a:buClr>
              <a:buSzPct val="25000"/>
              <a:buFont typeface="Noto Sans Symbols"/>
              <a:buNone/>
            </a:pPr>
            <a:r>
              <a:rPr lang="en-US" sz="2600" b="0" i="0" u="none" strike="noStrike" cap="none" dirty="0" smtClean="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The </a:t>
            </a:r>
            <a:r>
              <a:rPr lang="en-US" sz="2600" b="0" i="0" u="none" strike="noStrike" cap="none" dirty="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Edgar Allan Poe Society of Baltimore.  </a:t>
            </a:r>
            <a:r>
              <a:rPr lang="en-US" sz="2600" b="0" i="0" u="none" strike="noStrike" cap="none" dirty="0" smtClean="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	“</a:t>
            </a:r>
            <a:r>
              <a:rPr lang="en-US" sz="2600" b="0" i="0" u="none" strike="noStrike" cap="none" dirty="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Edgar Allan </a:t>
            </a:r>
            <a:r>
              <a:rPr lang="en-US" sz="2600" b="0" i="0" u="none" strike="noStrike" cap="none" dirty="0" smtClean="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Poe </a:t>
            </a:r>
            <a:r>
              <a:rPr lang="en-US" sz="2600" b="0" i="0" u="none" strike="noStrike" cap="none" dirty="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Image.” </a:t>
            </a:r>
            <a:r>
              <a:rPr lang="en-US" sz="2600" b="0" i="1" u="none" strike="noStrike" cap="none" dirty="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eapoe.org</a:t>
            </a:r>
            <a:r>
              <a:rPr lang="en-US" sz="2600" b="0" i="0" u="none" strike="noStrike" cap="none" dirty="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. 1 </a:t>
            </a:r>
            <a:r>
              <a:rPr lang="en-US" sz="2600" b="0" i="0" u="none" strike="noStrike" cap="none" dirty="0" smtClean="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	January </a:t>
            </a:r>
            <a:r>
              <a:rPr lang="en-US" sz="2600" b="0" i="0" u="none" strike="noStrike" cap="none" dirty="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2016. Web. 16 </a:t>
            </a:r>
            <a:r>
              <a:rPr lang="en-US" sz="2600" b="0" i="0" u="none" strike="noStrike" cap="none" dirty="0" smtClean="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January </a:t>
            </a:r>
            <a:r>
              <a:rPr lang="en-US" sz="2600" b="0" i="0" u="none" strike="noStrike" cap="none" dirty="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2016</a:t>
            </a:r>
            <a:r>
              <a:rPr lang="en-US" sz="2600" b="0" i="0" u="none" strike="noStrike" cap="none" dirty="0" smtClean="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.</a:t>
            </a:r>
          </a:p>
          <a:p>
            <a:pPr marL="0" marR="0" lvl="0" indent="0" algn="l" rtl="0">
              <a:spcBef>
                <a:spcPts val="520"/>
              </a:spcBef>
              <a:spcAft>
                <a:spcPts val="0"/>
              </a:spcAft>
              <a:buClr>
                <a:schemeClr val="accent3"/>
              </a:buClr>
              <a:buSzPct val="25000"/>
              <a:buFont typeface="Noto Sans Symbols"/>
              <a:buNone/>
            </a:pPr>
            <a:r>
              <a:rPr lang="en-US" dirty="0" smtClean="0"/>
              <a:t>“</a:t>
            </a:r>
            <a:r>
              <a:rPr lang="en-US" dirty="0"/>
              <a:t>If you are too dumb to recognize sarcasm.” 	</a:t>
            </a:r>
            <a:r>
              <a:rPr lang="en-US" i="1" dirty="0" smtClean="0"/>
              <a:t>quickme.com</a:t>
            </a:r>
            <a:r>
              <a:rPr lang="en-US" dirty="0"/>
              <a:t>. N.D. Web. 10 January 2016.</a:t>
            </a:r>
          </a:p>
          <a:p>
            <a:pPr marL="0" lvl="0" indent="0">
              <a:buSzPct val="25000"/>
              <a:buNone/>
            </a:pPr>
            <a:r>
              <a:rPr lang="en-US" dirty="0" smtClean="0"/>
              <a:t>Payne</a:t>
            </a:r>
            <a:r>
              <a:rPr lang="en-US" dirty="0"/>
              <a:t>, Laura. “Comparing Metaphors and </a:t>
            </a:r>
            <a:r>
              <a:rPr lang="en-US" dirty="0" smtClean="0"/>
              <a:t>	Similes</a:t>
            </a:r>
            <a:r>
              <a:rPr lang="en-US" dirty="0"/>
              <a:t>.” </a:t>
            </a:r>
            <a:r>
              <a:rPr lang="en-US" i="1" dirty="0" smtClean="0"/>
              <a:t>K5learning.com</a:t>
            </a:r>
            <a:r>
              <a:rPr lang="en-US" dirty="0"/>
              <a:t>. N.D. Web. 10 </a:t>
            </a:r>
            <a:r>
              <a:rPr lang="en-US" dirty="0" smtClean="0"/>
              <a:t>	January </a:t>
            </a:r>
            <a:r>
              <a:rPr lang="en-US" dirty="0"/>
              <a:t>2016.</a:t>
            </a:r>
          </a:p>
          <a:p>
            <a:pPr marL="0" marR="0" lvl="0" indent="0" algn="l" rtl="0">
              <a:spcBef>
                <a:spcPts val="520"/>
              </a:spcBef>
              <a:spcAft>
                <a:spcPts val="0"/>
              </a:spcAft>
              <a:buClr>
                <a:schemeClr val="accent3"/>
              </a:buClr>
              <a:buSzPct val="25000"/>
              <a:buFont typeface="Noto Sans Symbols"/>
              <a:buNone/>
            </a:pPr>
            <a:endParaRPr lang="en-US" sz="2600" b="0" i="0" u="none" strike="noStrike" cap="none" dirty="0">
              <a:solidFill>
                <a:schemeClr val="dk1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0" marR="0" lvl="0" indent="0" algn="l" rtl="0">
              <a:spcBef>
                <a:spcPts val="520"/>
              </a:spcBef>
              <a:spcAft>
                <a:spcPts val="0"/>
              </a:spcAft>
              <a:buClr>
                <a:schemeClr val="accent3"/>
              </a:buClr>
              <a:buSzPct val="25000"/>
              <a:buFont typeface="Noto Sans Symbols"/>
              <a:buNone/>
            </a:pPr>
            <a:endParaRPr sz="2600" b="0" i="0" u="none" strike="noStrike" cap="none" dirty="0">
              <a:solidFill>
                <a:schemeClr val="dk1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274320" marR="0" lvl="0" indent="-274320" algn="l" rtl="0">
              <a:spcBef>
                <a:spcPts val="52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Noto Sans Symbols"/>
              <a:buNone/>
            </a:pPr>
            <a:endParaRPr sz="2600" b="0" i="0" u="none" strike="noStrike" cap="none" dirty="0">
              <a:solidFill>
                <a:schemeClr val="dk1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274320" marR="0" lvl="0" indent="-274320" algn="l" rtl="0">
              <a:spcBef>
                <a:spcPts val="52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Noto Sans Symbols"/>
              <a:buNone/>
            </a:pPr>
            <a:endParaRPr sz="2600" b="0" i="0" u="none" strike="noStrike" cap="none" dirty="0">
              <a:solidFill>
                <a:schemeClr val="dk1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274320" marR="0" lvl="0" indent="-274320" algn="l" rtl="0">
              <a:spcBef>
                <a:spcPts val="520"/>
              </a:spcBef>
              <a:buClr>
                <a:schemeClr val="accent3"/>
              </a:buClr>
              <a:buSzPct val="95000"/>
              <a:buFont typeface="Noto Sans Symbols"/>
              <a:buNone/>
            </a:pPr>
            <a:endParaRPr sz="2600" b="0" i="0" u="none" strike="noStrike" cap="none" dirty="0">
              <a:solidFill>
                <a:schemeClr val="dk1"/>
              </a:solidFill>
              <a:latin typeface="Merriweather"/>
              <a:ea typeface="Merriweather"/>
              <a:cs typeface="Merriweather"/>
              <a:sym typeface="Merriweather"/>
            </a:endParaRPr>
          </a:p>
        </p:txBody>
      </p:sp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Shape 188"/>
          <p:cNvSpPr txBox="1">
            <a:spLocks noGrp="1"/>
          </p:cNvSpPr>
          <p:nvPr>
            <p:ph type="title"/>
          </p:nvPr>
        </p:nvSpPr>
        <p:spPr>
          <a:xfrm>
            <a:off x="457200" y="70408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0" tIns="45700" rIns="0" bIns="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Calibri"/>
              <a:buNone/>
            </a:pPr>
            <a:r>
              <a:rPr lang="en-US" sz="50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Works Cited, cont.</a:t>
            </a:r>
          </a:p>
        </p:txBody>
      </p:sp>
      <p:sp>
        <p:nvSpPr>
          <p:cNvPr id="189" name="Shape 189"/>
          <p:cNvSpPr txBox="1">
            <a:spLocks noGrp="1"/>
          </p:cNvSpPr>
          <p:nvPr>
            <p:ph type="body" idx="1"/>
          </p:nvPr>
        </p:nvSpPr>
        <p:spPr>
          <a:xfrm>
            <a:off x="533400" y="1981200"/>
            <a:ext cx="8229600" cy="438911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buSzPct val="25000"/>
              <a:buNone/>
            </a:pPr>
            <a:r>
              <a:rPr lang="en-US" dirty="0"/>
              <a:t>Varvel, Gary.  “Morton’s Salt.” </a:t>
            </a:r>
            <a:r>
              <a:rPr lang="en-US" i="1" dirty="0"/>
              <a:t>townhall.com.</a:t>
            </a:r>
            <a:r>
              <a:rPr lang="en-US" dirty="0"/>
              <a:t>  </a:t>
            </a:r>
            <a:r>
              <a:rPr lang="en-US" dirty="0" smtClean="0"/>
              <a:t>	22 </a:t>
            </a:r>
            <a:r>
              <a:rPr lang="en-US" dirty="0"/>
              <a:t>April </a:t>
            </a:r>
            <a:r>
              <a:rPr lang="en-US" dirty="0" smtClean="0"/>
              <a:t>2010</a:t>
            </a:r>
            <a:r>
              <a:rPr lang="en-US" dirty="0"/>
              <a:t>.  Web.  10 January 2016.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ct val="25000"/>
              <a:buFont typeface="Noto Sans Symbols"/>
              <a:buNone/>
            </a:pPr>
            <a:endParaRPr lang="en-US" sz="2600" b="0" i="0" u="none" strike="noStrike" cap="none" dirty="0">
              <a:solidFill>
                <a:schemeClr val="dk1"/>
              </a:solidFill>
              <a:latin typeface="Merriweather"/>
              <a:ea typeface="Merriweather"/>
              <a:cs typeface="Merriweather"/>
              <a:sym typeface="Merriweather"/>
            </a:endParaRP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>
            <a:spLocks noGrp="1"/>
          </p:cNvSpPr>
          <p:nvPr>
            <p:ph type="title"/>
          </p:nvPr>
        </p:nvSpPr>
        <p:spPr>
          <a:xfrm>
            <a:off x="457200" y="70408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0" tIns="45700" rIns="0" bIns="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Calibri"/>
              <a:buNone/>
            </a:pPr>
            <a:r>
              <a:rPr lang="en-US" sz="50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Sarcasm</a:t>
            </a:r>
          </a:p>
        </p:txBody>
      </p:sp>
      <p:sp>
        <p:nvSpPr>
          <p:cNvPr id="111" name="Shape 111"/>
          <p:cNvSpPr txBox="1"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1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74320" marR="0" lvl="0" indent="-274320" algn="l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Noto Sans Symbols"/>
              <a:buChar char="●"/>
            </a:pPr>
            <a:r>
              <a:rPr lang="en-US" sz="26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Literal translation is “tearing of the flesh”.</a:t>
            </a:r>
          </a:p>
          <a:p>
            <a:pPr marL="274320" marR="0" lvl="0" indent="-274320" algn="l" rtl="0">
              <a:spcBef>
                <a:spcPts val="52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Noto Sans Symbols"/>
              <a:buChar char="●"/>
            </a:pPr>
            <a:r>
              <a:rPr lang="en-US" sz="26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Something that needs to be recognized while reading information.</a:t>
            </a:r>
          </a:p>
          <a:p>
            <a:pPr marL="274320" marR="0" lvl="0" indent="-274320" algn="l" rtl="0">
              <a:spcBef>
                <a:spcPts val="520"/>
              </a:spcBef>
              <a:buClr>
                <a:schemeClr val="accent3"/>
              </a:buClr>
              <a:buSzPct val="95000"/>
              <a:buFont typeface="Noto Sans Symbols"/>
              <a:buChar char="●"/>
            </a:pPr>
            <a:r>
              <a:rPr lang="en-US" sz="26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One of the few weapons that authorities have left.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 txBox="1">
            <a:spLocks noGrp="1"/>
          </p:cNvSpPr>
          <p:nvPr>
            <p:ph type="title"/>
          </p:nvPr>
        </p:nvSpPr>
        <p:spPr>
          <a:xfrm>
            <a:off x="457200" y="70408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0" tIns="45700" rIns="0" bIns="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Calibri"/>
              <a:buNone/>
            </a:pPr>
            <a:r>
              <a:rPr lang="en-US" sz="45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Sarcasm explained—instructors should never use sarcasm.</a:t>
            </a:r>
          </a:p>
        </p:txBody>
      </p:sp>
      <p:pic>
        <p:nvPicPr>
          <p:cNvPr id="117" name="Shape 117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1981200" y="1905000"/>
            <a:ext cx="4986338" cy="362125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 txBox="1">
            <a:spLocks noGrp="1"/>
          </p:cNvSpPr>
          <p:nvPr>
            <p:ph type="title"/>
          </p:nvPr>
        </p:nvSpPr>
        <p:spPr>
          <a:xfrm>
            <a:off x="457200" y="70408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0" tIns="45700" rIns="0" bIns="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Calibri"/>
              <a:buNone/>
            </a:pPr>
            <a:r>
              <a:rPr lang="en-US" sz="50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Satire</a:t>
            </a:r>
          </a:p>
        </p:txBody>
      </p:sp>
      <p:sp>
        <p:nvSpPr>
          <p:cNvPr id="123" name="Shape 123"/>
          <p:cNvSpPr txBox="1"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1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74320" marR="0" lvl="0" indent="-274320" algn="l" rtl="0">
              <a:spcBef>
                <a:spcPts val="0"/>
              </a:spcBef>
              <a:buClr>
                <a:schemeClr val="accent3"/>
              </a:buClr>
              <a:buSzPct val="95000"/>
              <a:buFont typeface="Noto Sans Symbols"/>
              <a:buChar char="●"/>
            </a:pPr>
            <a:r>
              <a:rPr lang="en-US" sz="26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When you make fun of something to make a point.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>
            <a:spLocks noGrp="1"/>
          </p:cNvSpPr>
          <p:nvPr>
            <p:ph type="title"/>
          </p:nvPr>
        </p:nvSpPr>
        <p:spPr>
          <a:xfrm>
            <a:off x="457200" y="70408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0" tIns="45700" rIns="0" bIns="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Calibri"/>
              <a:buNone/>
            </a:pPr>
            <a:r>
              <a:rPr lang="en-US" sz="45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Satire, explained</a:t>
            </a:r>
            <a:br>
              <a:rPr lang="en-US" sz="45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45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(The sinister Morton’s Salt girl)</a:t>
            </a:r>
          </a:p>
        </p:txBody>
      </p:sp>
      <p:pic>
        <p:nvPicPr>
          <p:cNvPr id="129" name="Shape 129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1674972" y="1935163"/>
            <a:ext cx="5794056" cy="438943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 txBox="1">
            <a:spLocks noGrp="1"/>
          </p:cNvSpPr>
          <p:nvPr>
            <p:ph type="title"/>
          </p:nvPr>
        </p:nvSpPr>
        <p:spPr>
          <a:xfrm>
            <a:off x="457200" y="70408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0" tIns="45700" rIns="0" bIns="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Calibri"/>
              <a:buNone/>
            </a:pPr>
            <a:r>
              <a:rPr lang="en-US" sz="50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Semantics</a:t>
            </a:r>
          </a:p>
        </p:txBody>
      </p:sp>
      <p:sp>
        <p:nvSpPr>
          <p:cNvPr id="135" name="Shape 135"/>
          <p:cNvSpPr txBox="1"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1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74320" marR="0" lvl="0" indent="-274320" algn="l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Noto Sans Symbols"/>
              <a:buChar char="●"/>
            </a:pPr>
            <a:r>
              <a:rPr lang="en-US" sz="26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This is the intense study of word origins, meanings, etc.</a:t>
            </a:r>
          </a:p>
          <a:p>
            <a:pPr marL="274320" marR="0" lvl="0" indent="-274320" algn="l" rtl="0">
              <a:spcBef>
                <a:spcPts val="520"/>
              </a:spcBef>
              <a:buClr>
                <a:schemeClr val="accent3"/>
              </a:buClr>
              <a:buSzPct val="95000"/>
              <a:buFont typeface="Noto Sans Symbols"/>
              <a:buChar char="●"/>
            </a:pPr>
            <a:r>
              <a:rPr lang="en-US" sz="26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Often academic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 txBox="1">
            <a:spLocks noGrp="1"/>
          </p:cNvSpPr>
          <p:nvPr>
            <p:ph type="title"/>
          </p:nvPr>
        </p:nvSpPr>
        <p:spPr>
          <a:xfrm>
            <a:off x="457200" y="70408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0" tIns="45700" rIns="0" bIns="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Calibri"/>
              <a:buNone/>
            </a:pPr>
            <a:r>
              <a:rPr lang="en-US" sz="50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Semantics, explained</a:t>
            </a:r>
          </a:p>
        </p:txBody>
      </p:sp>
      <p:pic>
        <p:nvPicPr>
          <p:cNvPr id="141" name="Shape 141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1600200" y="2209800"/>
            <a:ext cx="5562600" cy="40845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 txBox="1">
            <a:spLocks noGrp="1"/>
          </p:cNvSpPr>
          <p:nvPr>
            <p:ph type="title"/>
          </p:nvPr>
        </p:nvSpPr>
        <p:spPr>
          <a:xfrm>
            <a:off x="457200" y="70408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0" tIns="45700" rIns="0" bIns="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Calibri"/>
              <a:buNone/>
            </a:pPr>
            <a:r>
              <a:rPr lang="en-US" sz="50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Simile</a:t>
            </a:r>
          </a:p>
        </p:txBody>
      </p:sp>
      <p:sp>
        <p:nvSpPr>
          <p:cNvPr id="147" name="Shape 147"/>
          <p:cNvSpPr txBox="1"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1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74320" marR="0" lvl="0" indent="-274320" algn="l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Noto Sans Symbols"/>
              <a:buChar char="●"/>
            </a:pPr>
            <a:r>
              <a:rPr lang="en-US" sz="26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A comparison using “like” or “as”.</a:t>
            </a:r>
          </a:p>
          <a:p>
            <a:pPr marL="274320" marR="0" lvl="0" indent="-274320" algn="l" rtl="0">
              <a:spcBef>
                <a:spcPts val="52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Noto Sans Symbols"/>
              <a:buChar char="●"/>
            </a:pPr>
            <a:r>
              <a:rPr lang="en-US" sz="26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NOT a metaphor </a:t>
            </a:r>
          </a:p>
          <a:p>
            <a:pPr marL="640080" marR="0" lvl="1" indent="-259080" algn="l" rtl="0">
              <a:spcBef>
                <a:spcPts val="480"/>
              </a:spcBef>
              <a:buClr>
                <a:schemeClr val="accent1"/>
              </a:buClr>
              <a:buSzPct val="85000"/>
              <a:buFont typeface="Noto Sans Symbols"/>
              <a:buChar char="●"/>
            </a:pPr>
            <a:r>
              <a:rPr lang="en-US" sz="24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Metaphors are simply comparisons.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 txBox="1">
            <a:spLocks noGrp="1"/>
          </p:cNvSpPr>
          <p:nvPr>
            <p:ph type="title"/>
          </p:nvPr>
        </p:nvSpPr>
        <p:spPr>
          <a:xfrm>
            <a:off x="457200" y="70408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0" tIns="45700" rIns="0" bIns="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Calibri"/>
              <a:buNone/>
            </a:pPr>
            <a:r>
              <a:rPr lang="en-US" sz="50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Simile, explained</a:t>
            </a:r>
          </a:p>
        </p:txBody>
      </p:sp>
      <p:pic>
        <p:nvPicPr>
          <p:cNvPr id="153" name="Shape 153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2667000" y="2590800"/>
            <a:ext cx="3433761" cy="38099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Flow">
  <a:themeElements>
    <a:clrScheme name="Flow">
      <a:dk1>
        <a:srgbClr val="000000"/>
      </a:dk1>
      <a:lt1>
        <a:srgbClr val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Flow">
  <a:themeElements>
    <a:clrScheme name="Flow">
      <a:dk1>
        <a:srgbClr val="000000"/>
      </a:dk1>
      <a:lt1>
        <a:srgbClr val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158</Words>
  <Application>Microsoft Office PowerPoint</Application>
  <PresentationFormat>On-screen Show (4:3)</PresentationFormat>
  <Paragraphs>45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Noto Sans Symbols</vt:lpstr>
      <vt:lpstr>Calibri</vt:lpstr>
      <vt:lpstr>Merriweather</vt:lpstr>
      <vt:lpstr>Flow</vt:lpstr>
      <vt:lpstr>Flow</vt:lpstr>
      <vt:lpstr>Terms 58-62</vt:lpstr>
      <vt:lpstr>Sarcasm</vt:lpstr>
      <vt:lpstr>Sarcasm explained—instructors should never use sarcasm.</vt:lpstr>
      <vt:lpstr>Satire</vt:lpstr>
      <vt:lpstr>Satire, explained (The sinister Morton’s Salt girl)</vt:lpstr>
      <vt:lpstr>Semantics</vt:lpstr>
      <vt:lpstr>Semantics, explained</vt:lpstr>
      <vt:lpstr>Simile</vt:lpstr>
      <vt:lpstr>Simile, explained</vt:lpstr>
      <vt:lpstr>Speaker</vt:lpstr>
      <vt:lpstr> Speaker, explained(Poe was often confused with his narrators—made him seem crazier)</vt:lpstr>
      <vt:lpstr>Quiz</vt:lpstr>
      <vt:lpstr>Works Cited</vt:lpstr>
      <vt:lpstr>Works Cited, cont.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Terms 58-62</dc:title>
  <dc:creator>Jackson, Andrew</dc:creator>
  <cp:lastModifiedBy>Jackson, Andrew</cp:lastModifiedBy>
  <cp:revision>2</cp:revision>
  <dcterms:modified xsi:type="dcterms:W3CDTF">2016-01-14T12:13:18Z</dcterms:modified>
</cp:coreProperties>
</file>