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1905000" y="2209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2438400" y="3886200"/>
            <a:ext cx="53339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 Narrow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468451" y="-294796"/>
            <a:ext cx="9763821" cy="7678234"/>
            <a:chOff x="-468451" y="-294796"/>
            <a:chExt cx="9763821" cy="7678234"/>
          </a:xfrm>
        </p:grpSpPr>
        <p:grpSp>
          <p:nvGrpSpPr>
            <p:cNvPr id="7" name="Shape 7"/>
            <p:cNvGrpSpPr/>
            <p:nvPr/>
          </p:nvGrpSpPr>
          <p:grpSpPr>
            <a:xfrm>
              <a:off x="-468451" y="-294796"/>
              <a:ext cx="9763821" cy="7678234"/>
              <a:chOff x="-468451" y="-294796"/>
              <a:chExt cx="9763821" cy="7678234"/>
            </a:xfrm>
          </p:grpSpPr>
          <p:sp>
            <p:nvSpPr>
              <p:cNvPr id="8" name="Shape 8"/>
              <p:cNvSpPr/>
              <p:nvPr/>
            </p:nvSpPr>
            <p:spPr>
              <a:xfrm>
                <a:off x="5260975" y="4746625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3492500" y="4105275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3632200" y="4837112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4141787" y="5648325"/>
                <a:ext cx="1016000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6318250" y="2905125"/>
                <a:ext cx="849312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4903787" y="3275011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 rot="3300000">
                <a:off x="3577430" y="3007517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 rot="-600000" flipH="1">
                <a:off x="4692650" y="5368924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2890836" y="4762500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 rot="-5340000" flipH="1">
                <a:off x="5738811" y="5954711"/>
                <a:ext cx="849311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 rot="6000000">
                <a:off x="3121025" y="5675311"/>
                <a:ext cx="1273174" cy="11207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 rot="6240000">
                <a:off x="5396706" y="4868068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 rot="8520000" flipH="1">
                <a:off x="5060950" y="3594100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 rot="600000" flipH="1">
                <a:off x="2851149" y="3743325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947861" y="4333875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179386" y="4092575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242887" y="4767262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 rot="-2160000">
                <a:off x="1171575" y="5940425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2890836" y="3101975"/>
                <a:ext cx="849312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1590675" y="3262311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 rot="3300000">
                <a:off x="-116680" y="3185317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 rot="-600000" flipH="1">
                <a:off x="1379536" y="5356224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-22225" y="4692650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 rot="-5340000" flipH="1">
                <a:off x="2406650" y="5916611"/>
                <a:ext cx="849311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 rot="5460000">
                <a:off x="-39687" y="5587999"/>
                <a:ext cx="1273174" cy="1120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" name="Shape 33"/>
              <p:cNvSpPr/>
              <p:nvPr/>
            </p:nvSpPr>
            <p:spPr>
              <a:xfrm rot="6240000">
                <a:off x="1854993" y="4607718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" name="Shape 34"/>
              <p:cNvSpPr/>
              <p:nvPr/>
            </p:nvSpPr>
            <p:spPr>
              <a:xfrm rot="8520000" flipH="1">
                <a:off x="1500187" y="3238500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 rot="600000" flipH="1">
                <a:off x="795337" y="3521075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1920875" y="1381125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152400" y="739775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-31750" y="1776411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1144587" y="2587625"/>
                <a:ext cx="1016000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2863850" y="-3175"/>
                <a:ext cx="849312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1563687" y="157161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" name="Shape 42"/>
              <p:cNvSpPr/>
              <p:nvPr/>
            </p:nvSpPr>
            <p:spPr>
              <a:xfrm rot="3300000">
                <a:off x="294481" y="-148431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" name="Shape 43"/>
              <p:cNvSpPr/>
              <p:nvPr/>
            </p:nvSpPr>
            <p:spPr>
              <a:xfrm rot="-600000" flipH="1">
                <a:off x="1352550" y="2003425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293687" y="1511300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 rot="-5340000" flipH="1">
                <a:off x="2360611" y="2322512"/>
                <a:ext cx="849311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" name="Shape 46"/>
              <p:cNvSpPr/>
              <p:nvPr/>
            </p:nvSpPr>
            <p:spPr>
              <a:xfrm rot="2400000">
                <a:off x="-257175" y="2673350"/>
                <a:ext cx="1273174" cy="1120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 rot="6240000">
                <a:off x="2056605" y="1502567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 rot="8520000" flipH="1">
                <a:off x="1473199" y="133349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 rot="600000" flipH="1">
                <a:off x="-31750" y="377825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5246687" y="1381125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3478212" y="739775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3294062" y="1776411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4470400" y="2587625"/>
                <a:ext cx="1016000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6189662" y="-3175"/>
                <a:ext cx="849312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4889500" y="157161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 rot="3300000">
                <a:off x="3182143" y="80167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 rot="-600000" flipH="1">
                <a:off x="4678362" y="2003425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3028950" y="1701800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 rot="-5340000" flipH="1">
                <a:off x="5686424" y="2322512"/>
                <a:ext cx="849311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" name="Shape 60"/>
              <p:cNvSpPr/>
              <p:nvPr/>
            </p:nvSpPr>
            <p:spPr>
              <a:xfrm rot="2400000">
                <a:off x="3068637" y="2673350"/>
                <a:ext cx="1273174" cy="1120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" name="Shape 61"/>
              <p:cNvSpPr/>
              <p:nvPr/>
            </p:nvSpPr>
            <p:spPr>
              <a:xfrm rot="6240000">
                <a:off x="5382418" y="1502567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" name="Shape 62"/>
              <p:cNvSpPr/>
              <p:nvPr/>
            </p:nvSpPr>
            <p:spPr>
              <a:xfrm rot="8520000" flipH="1">
                <a:off x="4799011" y="133349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" name="Shape 63"/>
              <p:cNvSpPr/>
              <p:nvPr/>
            </p:nvSpPr>
            <p:spPr>
              <a:xfrm rot="600000" flipH="1">
                <a:off x="2932112" y="377825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4" name="Shape 64"/>
              <p:cNvSpPr/>
              <p:nvPr/>
            </p:nvSpPr>
            <p:spPr>
              <a:xfrm flipH="1">
                <a:off x="8056562" y="1376362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6805611" y="754062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621461" y="1790700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8083550" y="2506661"/>
                <a:ext cx="1016000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7664450" y="38100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 rot="3300000">
                <a:off x="6566692" y="-76993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 rot="-600000" flipH="1">
                <a:off x="8005762" y="2017712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6870700" y="1506537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2" name="Shape 72"/>
              <p:cNvSpPr/>
              <p:nvPr/>
            </p:nvSpPr>
            <p:spPr>
              <a:xfrm rot="-5340000" flipH="1">
                <a:off x="8210549" y="5099050"/>
                <a:ext cx="849311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 rot="2400000">
                <a:off x="6605587" y="2554286"/>
                <a:ext cx="1273174" cy="1120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" name="Shape 74"/>
              <p:cNvSpPr/>
              <p:nvPr/>
            </p:nvSpPr>
            <p:spPr>
              <a:xfrm rot="6240000">
                <a:off x="7776368" y="1231105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" name="Shape 75"/>
              <p:cNvSpPr/>
              <p:nvPr/>
            </p:nvSpPr>
            <p:spPr>
              <a:xfrm rot="10260000" flipH="1">
                <a:off x="8131175" y="14286"/>
                <a:ext cx="1016000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6" name="Shape 76"/>
              <p:cNvSpPr/>
              <p:nvPr/>
            </p:nvSpPr>
            <p:spPr>
              <a:xfrm rot="600000" flipH="1">
                <a:off x="6069012" y="735012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" name="Shape 77"/>
              <p:cNvSpPr/>
              <p:nvPr/>
            </p:nvSpPr>
            <p:spPr>
              <a:xfrm rot="6480000">
                <a:off x="8091487" y="4691062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6805611" y="4106862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6621461" y="5143500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0" name="Shape 80"/>
              <p:cNvSpPr/>
              <p:nvPr/>
            </p:nvSpPr>
            <p:spPr>
              <a:xfrm rot="5820000">
                <a:off x="8006556" y="5731668"/>
                <a:ext cx="1016000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7702550" y="3238500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" name="Shape 82"/>
              <p:cNvSpPr/>
              <p:nvPr/>
            </p:nvSpPr>
            <p:spPr>
              <a:xfrm rot="3300000">
                <a:off x="6509542" y="3199606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" name="Shape 83"/>
              <p:cNvSpPr/>
              <p:nvPr/>
            </p:nvSpPr>
            <p:spPr>
              <a:xfrm rot="-600000" flipH="1">
                <a:off x="7815262" y="5848349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6356350" y="5068887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5" name="Shape 85"/>
              <p:cNvSpPr/>
              <p:nvPr/>
            </p:nvSpPr>
            <p:spPr>
              <a:xfrm rot="6780000">
                <a:off x="6605586" y="5773737"/>
                <a:ext cx="1273175" cy="11207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 rot="6240000">
                <a:off x="7281068" y="4088606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7" name="Shape 87"/>
              <p:cNvSpPr/>
              <p:nvPr/>
            </p:nvSpPr>
            <p:spPr>
              <a:xfrm rot="5160000" flipH="1">
                <a:off x="8120855" y="3348831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8" name="Shape 88"/>
              <p:cNvSpPr/>
              <p:nvPr/>
            </p:nvSpPr>
            <p:spPr>
              <a:xfrm rot="600000" flipH="1">
                <a:off x="6316662" y="3840162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89" name="Shape 89"/>
            <p:cNvGrpSpPr/>
            <p:nvPr/>
          </p:nvGrpSpPr>
          <p:grpSpPr>
            <a:xfrm>
              <a:off x="100667" y="2766199"/>
              <a:ext cx="8873469" cy="2535284"/>
              <a:chOff x="100667" y="2766199"/>
              <a:chExt cx="8873469" cy="2535284"/>
            </a:xfrm>
          </p:grpSpPr>
          <p:sp>
            <p:nvSpPr>
              <p:cNvPr id="90" name="Shape 90"/>
              <p:cNvSpPr/>
              <p:nvPr/>
            </p:nvSpPr>
            <p:spPr>
              <a:xfrm rot="-3660000">
                <a:off x="357187" y="3306762"/>
                <a:ext cx="1782761" cy="16367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solidFill>
                <a:srgbClr val="808080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91" name="Shape 91"/>
              <p:cNvGrpSpPr/>
              <p:nvPr/>
            </p:nvGrpSpPr>
            <p:grpSpPr>
              <a:xfrm>
                <a:off x="228600" y="3525837"/>
                <a:ext cx="8745537" cy="223837"/>
                <a:chOff x="238125" y="862012"/>
                <a:chExt cx="8428037" cy="317500"/>
              </a:xfrm>
            </p:grpSpPr>
            <p:sp>
              <p:nvSpPr>
                <p:cNvPr id="92" name="Shape 92"/>
                <p:cNvSpPr/>
                <p:nvPr/>
              </p:nvSpPr>
              <p:spPr>
                <a:xfrm>
                  <a:off x="238125" y="862012"/>
                  <a:ext cx="8428037" cy="317500"/>
                </a:xfrm>
                <a:prstGeom prst="roundRect">
                  <a:avLst>
                    <a:gd name="adj" fmla="val 10800"/>
                  </a:avLst>
                </a:prstGeom>
                <a:solidFill>
                  <a:srgbClr val="808080">
                    <a:alpha val="49803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3" name="Shape 93"/>
                <p:cNvSpPr txBox="1"/>
                <p:nvPr/>
              </p:nvSpPr>
              <p:spPr>
                <a:xfrm>
                  <a:off x="277812" y="952500"/>
                  <a:ext cx="8335962" cy="79375"/>
                </a:xfrm>
                <a:prstGeom prst="rect">
                  <a:avLst/>
                </a:prstGeom>
                <a:solidFill>
                  <a:srgbClr val="808080">
                    <a:alpha val="49803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94" name="Shape 94"/>
              <p:cNvGrpSpPr/>
              <p:nvPr/>
            </p:nvGrpSpPr>
            <p:grpSpPr>
              <a:xfrm>
                <a:off x="120650" y="3435349"/>
                <a:ext cx="8745537" cy="223837"/>
                <a:chOff x="238125" y="862012"/>
                <a:chExt cx="8428037" cy="317500"/>
              </a:xfrm>
            </p:grpSpPr>
            <p:sp>
              <p:nvSpPr>
                <p:cNvPr id="95" name="Shape 95"/>
                <p:cNvSpPr/>
                <p:nvPr/>
              </p:nvSpPr>
              <p:spPr>
                <a:xfrm>
                  <a:off x="238125" y="862012"/>
                  <a:ext cx="8428037" cy="317500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" name="Shape 96"/>
                <p:cNvSpPr txBox="1"/>
                <p:nvPr/>
              </p:nvSpPr>
              <p:spPr>
                <a:xfrm>
                  <a:off x="277812" y="952500"/>
                  <a:ext cx="8335962" cy="79375"/>
                </a:xfrm>
                <a:prstGeom prst="rect">
                  <a:avLst/>
                </a:prstGeom>
                <a:gradFill>
                  <a:gsLst>
                    <a:gs pos="0">
                      <a:srgbClr val="B2B2B2"/>
                    </a:gs>
                    <a:gs pos="50000">
                      <a:srgbClr val="EAEAEA"/>
                    </a:gs>
                    <a:gs pos="100000">
                      <a:srgbClr val="B2B2B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97" name="Shape 97"/>
              <p:cNvGrpSpPr/>
              <p:nvPr/>
            </p:nvGrpSpPr>
            <p:grpSpPr>
              <a:xfrm rot="-3660000">
                <a:off x="384967" y="3088481"/>
                <a:ext cx="1627187" cy="1511299"/>
                <a:chOff x="1612900" y="1492250"/>
                <a:chExt cx="4514850" cy="4197349"/>
              </a:xfrm>
            </p:grpSpPr>
            <p:sp>
              <p:nvSpPr>
                <p:cNvPr id="98" name="Shape 98"/>
                <p:cNvSpPr/>
                <p:nvPr/>
              </p:nvSpPr>
              <p:spPr>
                <a:xfrm>
                  <a:off x="1612900" y="1539875"/>
                  <a:ext cx="4514850" cy="41497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355" y="27169"/>
                      </a:moveTo>
                      <a:cubicBezTo>
                        <a:pt x="6789" y="62339"/>
                        <a:pt x="28545" y="96000"/>
                        <a:pt x="39353" y="108679"/>
                      </a:cubicBezTo>
                      <a:cubicBezTo>
                        <a:pt x="49745" y="120000"/>
                        <a:pt x="58475" y="116377"/>
                        <a:pt x="52655" y="103698"/>
                      </a:cubicBezTo>
                      <a:cubicBezTo>
                        <a:pt x="39353" y="57056"/>
                        <a:pt x="27297" y="27622"/>
                        <a:pt x="89653" y="37584"/>
                      </a:cubicBezTo>
                      <a:cubicBezTo>
                        <a:pt x="120000" y="41660"/>
                        <a:pt x="109607" y="26415"/>
                        <a:pt x="99214" y="20830"/>
                      </a:cubicBezTo>
                      <a:cubicBezTo>
                        <a:pt x="79676" y="9509"/>
                        <a:pt x="43926" y="905"/>
                        <a:pt x="25219" y="0"/>
                      </a:cubicBezTo>
                      <a:cubicBezTo>
                        <a:pt x="13163" y="0"/>
                        <a:pt x="0" y="4830"/>
                        <a:pt x="2355" y="2716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" name="Shape 99"/>
                <p:cNvSpPr/>
                <p:nvPr/>
              </p:nvSpPr>
              <p:spPr>
                <a:xfrm>
                  <a:off x="1695450" y="1563687"/>
                  <a:ext cx="1019174" cy="30464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9065" y="2626"/>
                      </a:moveTo>
                      <a:cubicBezTo>
                        <a:pt x="11028" y="7816"/>
                        <a:pt x="0" y="21136"/>
                        <a:pt x="186" y="34455"/>
                      </a:cubicBezTo>
                      <a:cubicBezTo>
                        <a:pt x="373" y="47774"/>
                        <a:pt x="24672" y="68973"/>
                        <a:pt x="40747" y="82480"/>
                      </a:cubicBezTo>
                      <a:cubicBezTo>
                        <a:pt x="56822" y="95987"/>
                        <a:pt x="86355" y="110745"/>
                        <a:pt x="96822" y="115372"/>
                      </a:cubicBezTo>
                      <a:cubicBezTo>
                        <a:pt x="107289" y="120000"/>
                        <a:pt x="111028" y="118311"/>
                        <a:pt x="102990" y="110119"/>
                      </a:cubicBezTo>
                      <a:cubicBezTo>
                        <a:pt x="94953" y="101928"/>
                        <a:pt x="58691" y="78791"/>
                        <a:pt x="48411" y="66284"/>
                      </a:cubicBezTo>
                      <a:cubicBezTo>
                        <a:pt x="38130" y="53778"/>
                        <a:pt x="38130" y="44022"/>
                        <a:pt x="40747" y="34955"/>
                      </a:cubicBezTo>
                      <a:cubicBezTo>
                        <a:pt x="43364" y="25888"/>
                        <a:pt x="56074" y="16633"/>
                        <a:pt x="64112" y="12006"/>
                      </a:cubicBezTo>
                      <a:cubicBezTo>
                        <a:pt x="72149" y="7378"/>
                        <a:pt x="79813" y="8692"/>
                        <a:pt x="88971" y="7316"/>
                      </a:cubicBezTo>
                      <a:cubicBezTo>
                        <a:pt x="98130" y="5940"/>
                        <a:pt x="117383" y="4752"/>
                        <a:pt x="118691" y="3626"/>
                      </a:cubicBezTo>
                      <a:cubicBezTo>
                        <a:pt x="120000" y="2501"/>
                        <a:pt x="106355" y="1000"/>
                        <a:pt x="96822" y="500"/>
                      </a:cubicBezTo>
                      <a:cubicBezTo>
                        <a:pt x="87289" y="0"/>
                        <a:pt x="70654" y="125"/>
                        <a:pt x="60934" y="500"/>
                      </a:cubicBezTo>
                      <a:cubicBezTo>
                        <a:pt x="51214" y="875"/>
                        <a:pt x="48411" y="0"/>
                        <a:pt x="39065" y="262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9BA9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" name="Shape 100"/>
                <p:cNvSpPr/>
                <p:nvPr/>
              </p:nvSpPr>
              <p:spPr>
                <a:xfrm>
                  <a:off x="1898650" y="1492250"/>
                  <a:ext cx="3827461" cy="1000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47" y="22285"/>
                      </a:moveTo>
                      <a:cubicBezTo>
                        <a:pt x="2040" y="17523"/>
                        <a:pt x="6171" y="3809"/>
                        <a:pt x="12442" y="1904"/>
                      </a:cubicBezTo>
                      <a:cubicBezTo>
                        <a:pt x="18664" y="0"/>
                        <a:pt x="27125" y="3428"/>
                        <a:pt x="38075" y="11047"/>
                      </a:cubicBezTo>
                      <a:cubicBezTo>
                        <a:pt x="49075" y="19047"/>
                        <a:pt x="66744" y="35619"/>
                        <a:pt x="78340" y="48761"/>
                      </a:cubicBezTo>
                      <a:cubicBezTo>
                        <a:pt x="89937" y="61714"/>
                        <a:pt x="101136" y="79047"/>
                        <a:pt x="107606" y="89523"/>
                      </a:cubicBezTo>
                      <a:cubicBezTo>
                        <a:pt x="114126" y="100000"/>
                        <a:pt x="116267" y="107619"/>
                        <a:pt x="117411" y="111619"/>
                      </a:cubicBezTo>
                      <a:cubicBezTo>
                        <a:pt x="118606" y="115619"/>
                        <a:pt x="120000" y="120000"/>
                        <a:pt x="114823" y="114476"/>
                      </a:cubicBezTo>
                      <a:cubicBezTo>
                        <a:pt x="109697" y="109142"/>
                        <a:pt x="98548" y="91619"/>
                        <a:pt x="86652" y="79047"/>
                      </a:cubicBezTo>
                      <a:cubicBezTo>
                        <a:pt x="74757" y="66857"/>
                        <a:pt x="54749" y="47809"/>
                        <a:pt x="43500" y="40380"/>
                      </a:cubicBezTo>
                      <a:cubicBezTo>
                        <a:pt x="32252" y="32952"/>
                        <a:pt x="24637" y="32190"/>
                        <a:pt x="19012" y="34095"/>
                      </a:cubicBezTo>
                      <a:cubicBezTo>
                        <a:pt x="13388" y="36000"/>
                        <a:pt x="12741" y="51238"/>
                        <a:pt x="9854" y="51428"/>
                      </a:cubicBezTo>
                      <a:cubicBezTo>
                        <a:pt x="6968" y="51619"/>
                        <a:pt x="3085" y="40380"/>
                        <a:pt x="1542" y="35619"/>
                      </a:cubicBezTo>
                      <a:cubicBezTo>
                        <a:pt x="0" y="30857"/>
                        <a:pt x="746" y="25142"/>
                        <a:pt x="547" y="222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9BA9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" name="Shape 101"/>
                <p:cNvSpPr/>
                <p:nvPr/>
              </p:nvSpPr>
              <p:spPr>
                <a:xfrm>
                  <a:off x="2935286" y="2598736"/>
                  <a:ext cx="2455862" cy="2384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4188" y="21970"/>
                      </a:moveTo>
                      <a:cubicBezTo>
                        <a:pt x="8687" y="14221"/>
                        <a:pt x="13729" y="5272"/>
                        <a:pt x="30096" y="2636"/>
                      </a:cubicBezTo>
                      <a:cubicBezTo>
                        <a:pt x="46464" y="0"/>
                        <a:pt x="88894" y="4394"/>
                        <a:pt x="102624" y="5912"/>
                      </a:cubicBezTo>
                      <a:cubicBezTo>
                        <a:pt x="116354" y="7430"/>
                        <a:pt x="119999" y="11424"/>
                        <a:pt x="112320" y="11904"/>
                      </a:cubicBezTo>
                      <a:cubicBezTo>
                        <a:pt x="104641" y="12383"/>
                        <a:pt x="71363" y="7749"/>
                        <a:pt x="56625" y="8628"/>
                      </a:cubicBezTo>
                      <a:cubicBezTo>
                        <a:pt x="41887" y="9507"/>
                        <a:pt x="31182" y="11744"/>
                        <a:pt x="23658" y="17256"/>
                      </a:cubicBezTo>
                      <a:cubicBezTo>
                        <a:pt x="16134" y="22769"/>
                        <a:pt x="12100" y="29800"/>
                        <a:pt x="11325" y="41944"/>
                      </a:cubicBezTo>
                      <a:cubicBezTo>
                        <a:pt x="10549" y="54087"/>
                        <a:pt x="16599" y="77816"/>
                        <a:pt x="19082" y="89960"/>
                      </a:cubicBezTo>
                      <a:cubicBezTo>
                        <a:pt x="21564" y="102103"/>
                        <a:pt x="25753" y="110492"/>
                        <a:pt x="26218" y="114647"/>
                      </a:cubicBezTo>
                      <a:cubicBezTo>
                        <a:pt x="26683" y="118801"/>
                        <a:pt x="24511" y="120000"/>
                        <a:pt x="21719" y="114647"/>
                      </a:cubicBezTo>
                      <a:cubicBezTo>
                        <a:pt x="18926" y="109294"/>
                        <a:pt x="12488" y="93475"/>
                        <a:pt x="9385" y="82609"/>
                      </a:cubicBezTo>
                      <a:cubicBezTo>
                        <a:pt x="6283" y="71744"/>
                        <a:pt x="3800" y="59360"/>
                        <a:pt x="2947" y="49294"/>
                      </a:cubicBezTo>
                      <a:cubicBezTo>
                        <a:pt x="2094" y="39227"/>
                        <a:pt x="0" y="29960"/>
                        <a:pt x="4188" y="2197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50000">
                      <a:srgbClr val="FDF7FA"/>
                    </a:gs>
                    <a:gs pos="100000">
                      <a:schemeClr val="accent1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" name="Shape 102"/>
                <p:cNvSpPr/>
                <p:nvPr/>
              </p:nvSpPr>
              <p:spPr>
                <a:xfrm>
                  <a:off x="2592386" y="2306636"/>
                  <a:ext cx="1462086" cy="1447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824" y="21578"/>
                      </a:moveTo>
                      <a:cubicBezTo>
                        <a:pt x="0" y="8684"/>
                        <a:pt x="8729" y="0"/>
                        <a:pt x="28143" y="4342"/>
                      </a:cubicBezTo>
                      <a:cubicBezTo>
                        <a:pt x="54592" y="7105"/>
                        <a:pt x="63452" y="1052"/>
                        <a:pt x="113485" y="28552"/>
                      </a:cubicBezTo>
                      <a:cubicBezTo>
                        <a:pt x="120000" y="30789"/>
                        <a:pt x="90162" y="29999"/>
                        <a:pt x="79869" y="33947"/>
                      </a:cubicBezTo>
                      <a:cubicBezTo>
                        <a:pt x="69576" y="37894"/>
                        <a:pt x="58631" y="45657"/>
                        <a:pt x="51596" y="52631"/>
                      </a:cubicBezTo>
                      <a:cubicBezTo>
                        <a:pt x="44560" y="59605"/>
                        <a:pt x="40260" y="66052"/>
                        <a:pt x="37394" y="75789"/>
                      </a:cubicBezTo>
                      <a:cubicBezTo>
                        <a:pt x="34527" y="85526"/>
                        <a:pt x="40130" y="119999"/>
                        <a:pt x="34136" y="110921"/>
                      </a:cubicBezTo>
                      <a:cubicBezTo>
                        <a:pt x="5863" y="82368"/>
                        <a:pt x="7687" y="38815"/>
                        <a:pt x="1824" y="2157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rgbClr val="FEF9FB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Shape 115"/>
          <p:cNvGrpSpPr/>
          <p:nvPr/>
        </p:nvGrpSpPr>
        <p:grpSpPr>
          <a:xfrm>
            <a:off x="-465276" y="-321783"/>
            <a:ext cx="9763821" cy="7678233"/>
            <a:chOff x="-465276" y="-321783"/>
            <a:chExt cx="9763821" cy="7678233"/>
          </a:xfrm>
        </p:grpSpPr>
        <p:grpSp>
          <p:nvGrpSpPr>
            <p:cNvPr id="116" name="Shape 116"/>
            <p:cNvGrpSpPr/>
            <p:nvPr/>
          </p:nvGrpSpPr>
          <p:grpSpPr>
            <a:xfrm>
              <a:off x="-465276" y="-321783"/>
              <a:ext cx="9763821" cy="7678233"/>
              <a:chOff x="-465276" y="-321783"/>
              <a:chExt cx="9763821" cy="7678233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5264150" y="4719637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3495675" y="4078287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3635375" y="4810125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4144962" y="5621337"/>
                <a:ext cx="1016000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6321425" y="2878136"/>
                <a:ext cx="849312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4906962" y="3248025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3" name="Shape 123"/>
              <p:cNvSpPr/>
              <p:nvPr/>
            </p:nvSpPr>
            <p:spPr>
              <a:xfrm rot="3300000">
                <a:off x="3580605" y="2980531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" name="Shape 124"/>
              <p:cNvSpPr/>
              <p:nvPr/>
            </p:nvSpPr>
            <p:spPr>
              <a:xfrm rot="-600000" flipH="1">
                <a:off x="4695825" y="5341937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2894011" y="4735512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6" name="Shape 126"/>
              <p:cNvSpPr/>
              <p:nvPr/>
            </p:nvSpPr>
            <p:spPr>
              <a:xfrm rot="-5340000" flipH="1">
                <a:off x="5741986" y="5927725"/>
                <a:ext cx="849311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7" name="Shape 127"/>
              <p:cNvSpPr/>
              <p:nvPr/>
            </p:nvSpPr>
            <p:spPr>
              <a:xfrm rot="6000000">
                <a:off x="3124200" y="5648325"/>
                <a:ext cx="1273174" cy="11207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8" name="Shape 128"/>
              <p:cNvSpPr/>
              <p:nvPr/>
            </p:nvSpPr>
            <p:spPr>
              <a:xfrm rot="6240000">
                <a:off x="5399881" y="4841081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 rot="8520000" flipH="1">
                <a:off x="5064125" y="3567112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0" name="Shape 130"/>
              <p:cNvSpPr/>
              <p:nvPr/>
            </p:nvSpPr>
            <p:spPr>
              <a:xfrm rot="600000" flipH="1">
                <a:off x="2854324" y="3716337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1951036" y="4306887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182561" y="4065587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246062" y="4740275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4" name="Shape 134"/>
              <p:cNvSpPr/>
              <p:nvPr/>
            </p:nvSpPr>
            <p:spPr>
              <a:xfrm rot="-2160000">
                <a:off x="1174750" y="5913436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2894011" y="3074986"/>
                <a:ext cx="849312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593850" y="3235325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" name="Shape 137"/>
              <p:cNvSpPr/>
              <p:nvPr/>
            </p:nvSpPr>
            <p:spPr>
              <a:xfrm rot="3300000">
                <a:off x="-113505" y="3158331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8" name="Shape 138"/>
              <p:cNvSpPr/>
              <p:nvPr/>
            </p:nvSpPr>
            <p:spPr>
              <a:xfrm rot="-600000" flipH="1">
                <a:off x="1382711" y="5329237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-19050" y="4665662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" name="Shape 140"/>
              <p:cNvSpPr/>
              <p:nvPr/>
            </p:nvSpPr>
            <p:spPr>
              <a:xfrm rot="-5340000" flipH="1">
                <a:off x="2409825" y="5889625"/>
                <a:ext cx="849311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" name="Shape 141"/>
              <p:cNvSpPr/>
              <p:nvPr/>
            </p:nvSpPr>
            <p:spPr>
              <a:xfrm rot="5460000">
                <a:off x="-36512" y="5561011"/>
                <a:ext cx="1273174" cy="1120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" name="Shape 142"/>
              <p:cNvSpPr/>
              <p:nvPr/>
            </p:nvSpPr>
            <p:spPr>
              <a:xfrm rot="6240000">
                <a:off x="1858168" y="4580731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" name="Shape 143"/>
              <p:cNvSpPr/>
              <p:nvPr/>
            </p:nvSpPr>
            <p:spPr>
              <a:xfrm rot="8520000" flipH="1">
                <a:off x="1503362" y="3211512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4" name="Shape 144"/>
              <p:cNvSpPr/>
              <p:nvPr/>
            </p:nvSpPr>
            <p:spPr>
              <a:xfrm rot="600000" flipH="1">
                <a:off x="798512" y="3494087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1924050" y="1354137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155575" y="712787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-28575" y="1749425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1147762" y="2560636"/>
                <a:ext cx="1016000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2867025" y="-30161"/>
                <a:ext cx="849312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1566862" y="130175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" name="Shape 151"/>
              <p:cNvSpPr/>
              <p:nvPr/>
            </p:nvSpPr>
            <p:spPr>
              <a:xfrm rot="3300000">
                <a:off x="297656" y="-175418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2" name="Shape 152"/>
              <p:cNvSpPr/>
              <p:nvPr/>
            </p:nvSpPr>
            <p:spPr>
              <a:xfrm rot="-600000" flipH="1">
                <a:off x="1355725" y="1976437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296862" y="1484312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" name="Shape 154"/>
              <p:cNvSpPr/>
              <p:nvPr/>
            </p:nvSpPr>
            <p:spPr>
              <a:xfrm rot="-5340000" flipH="1">
                <a:off x="2363786" y="2295525"/>
                <a:ext cx="849311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 rot="2400000">
                <a:off x="-254000" y="2646361"/>
                <a:ext cx="1273174" cy="1120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" name="Shape 156"/>
              <p:cNvSpPr/>
              <p:nvPr/>
            </p:nvSpPr>
            <p:spPr>
              <a:xfrm rot="6240000">
                <a:off x="2059780" y="1475581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" name="Shape 157"/>
              <p:cNvSpPr/>
              <p:nvPr/>
            </p:nvSpPr>
            <p:spPr>
              <a:xfrm rot="8520000" flipH="1">
                <a:off x="1476374" y="106361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8" name="Shape 158"/>
              <p:cNvSpPr/>
              <p:nvPr/>
            </p:nvSpPr>
            <p:spPr>
              <a:xfrm rot="600000" flipH="1">
                <a:off x="-28575" y="350837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5249862" y="1354137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3481387" y="712787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3297237" y="1749425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4473575" y="2560636"/>
                <a:ext cx="1016000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6192837" y="-30161"/>
                <a:ext cx="849312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4892675" y="130175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5" name="Shape 165"/>
              <p:cNvSpPr/>
              <p:nvPr/>
            </p:nvSpPr>
            <p:spPr>
              <a:xfrm rot="3300000">
                <a:off x="3185318" y="53180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6" name="Shape 166"/>
              <p:cNvSpPr/>
              <p:nvPr/>
            </p:nvSpPr>
            <p:spPr>
              <a:xfrm rot="-600000" flipH="1">
                <a:off x="4681537" y="1976437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3032125" y="1674811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 rot="-5340000" flipH="1">
                <a:off x="5689599" y="2295525"/>
                <a:ext cx="849311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9" name="Shape 169"/>
              <p:cNvSpPr/>
              <p:nvPr/>
            </p:nvSpPr>
            <p:spPr>
              <a:xfrm rot="2400000">
                <a:off x="3071812" y="2646361"/>
                <a:ext cx="1273174" cy="1120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0" name="Shape 170"/>
              <p:cNvSpPr/>
              <p:nvPr/>
            </p:nvSpPr>
            <p:spPr>
              <a:xfrm rot="6240000">
                <a:off x="5385593" y="1475581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 rot="8520000" flipH="1">
                <a:off x="4802186" y="106361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 rot="600000" flipH="1">
                <a:off x="2935287" y="350837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8059737" y="1349375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6808786" y="727075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6624636" y="1763711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8086725" y="2479675"/>
                <a:ext cx="1016000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7667625" y="11112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 rot="3300000">
                <a:off x="6569867" y="-103981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9" name="Shape 179"/>
              <p:cNvSpPr/>
              <p:nvPr/>
            </p:nvSpPr>
            <p:spPr>
              <a:xfrm rot="-600000" flipH="1">
                <a:off x="8008937" y="1990725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6873875" y="1479550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 rot="-5340000" flipH="1">
                <a:off x="8213724" y="5072061"/>
                <a:ext cx="849311" cy="10239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2" name="Shape 182"/>
              <p:cNvSpPr/>
              <p:nvPr/>
            </p:nvSpPr>
            <p:spPr>
              <a:xfrm rot="2400000">
                <a:off x="6608762" y="2527300"/>
                <a:ext cx="1273174" cy="1120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3" name="Shape 183"/>
              <p:cNvSpPr/>
              <p:nvPr/>
            </p:nvSpPr>
            <p:spPr>
              <a:xfrm rot="6240000">
                <a:off x="7779543" y="1204117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 rot="10260000" flipH="1">
                <a:off x="8134350" y="-12700"/>
                <a:ext cx="1016000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 rot="600000" flipH="1">
                <a:off x="6072187" y="708025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6" name="Shape 186"/>
              <p:cNvSpPr/>
              <p:nvPr/>
            </p:nvSpPr>
            <p:spPr>
              <a:xfrm rot="6480000">
                <a:off x="8094662" y="4664075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6808786" y="4079875"/>
                <a:ext cx="1566861" cy="11795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6624636" y="5116512"/>
                <a:ext cx="1031875" cy="10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400" y="21111"/>
                    </a:moveTo>
                    <a:cubicBezTo>
                      <a:pt x="106892" y="50740"/>
                      <a:pt x="111507" y="68888"/>
                      <a:pt x="114646" y="83888"/>
                    </a:cubicBezTo>
                    <a:cubicBezTo>
                      <a:pt x="120000" y="106111"/>
                      <a:pt x="108369" y="111111"/>
                      <a:pt x="96369" y="91666"/>
                    </a:cubicBezTo>
                    <a:cubicBezTo>
                      <a:pt x="60923" y="18333"/>
                      <a:pt x="31569" y="77222"/>
                      <a:pt x="19384" y="96111"/>
                    </a:cubicBezTo>
                    <a:cubicBezTo>
                      <a:pt x="9415" y="120000"/>
                      <a:pt x="0" y="97222"/>
                      <a:pt x="5538" y="83333"/>
                    </a:cubicBezTo>
                    <a:cubicBezTo>
                      <a:pt x="7200" y="70555"/>
                      <a:pt x="24369" y="33333"/>
                      <a:pt x="42646" y="15555"/>
                    </a:cubicBezTo>
                    <a:cubicBezTo>
                      <a:pt x="59261" y="0"/>
                      <a:pt x="74953" y="740"/>
                      <a:pt x="86400" y="2111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" name="Shape 189"/>
              <p:cNvSpPr/>
              <p:nvPr/>
            </p:nvSpPr>
            <p:spPr>
              <a:xfrm rot="5820000">
                <a:off x="8009731" y="5704680"/>
                <a:ext cx="1016000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7705725" y="3211511"/>
                <a:ext cx="1090612" cy="9667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152" y="8866"/>
                    </a:moveTo>
                    <a:cubicBezTo>
                      <a:pt x="53449" y="0"/>
                      <a:pt x="82445" y="985"/>
                      <a:pt x="95371" y="1773"/>
                    </a:cubicBezTo>
                    <a:cubicBezTo>
                      <a:pt x="114235" y="2364"/>
                      <a:pt x="120000" y="14778"/>
                      <a:pt x="101659" y="19507"/>
                    </a:cubicBezTo>
                    <a:cubicBezTo>
                      <a:pt x="14148" y="28374"/>
                      <a:pt x="28296" y="83349"/>
                      <a:pt x="21484" y="91034"/>
                    </a:cubicBezTo>
                    <a:cubicBezTo>
                      <a:pt x="21484" y="120000"/>
                      <a:pt x="6812" y="97536"/>
                      <a:pt x="4716" y="86305"/>
                    </a:cubicBezTo>
                    <a:cubicBezTo>
                      <a:pt x="3144" y="77438"/>
                      <a:pt x="0" y="57339"/>
                      <a:pt x="2096" y="41379"/>
                    </a:cubicBezTo>
                    <a:cubicBezTo>
                      <a:pt x="2620" y="27783"/>
                      <a:pt x="6288" y="13004"/>
                      <a:pt x="25152" y="88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 rot="3300000">
                <a:off x="6512717" y="3172617"/>
                <a:ext cx="1015999" cy="1265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 rot="-600000" flipH="1">
                <a:off x="7818437" y="5821362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6359525" y="5041900"/>
                <a:ext cx="1374774" cy="1262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 rot="6780000">
                <a:off x="6608761" y="5746749"/>
                <a:ext cx="1273175" cy="11207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212" y="17765"/>
                    </a:moveTo>
                    <a:cubicBezTo>
                      <a:pt x="103708" y="43606"/>
                      <a:pt x="114407" y="79300"/>
                      <a:pt x="116474" y="92382"/>
                    </a:cubicBezTo>
                    <a:cubicBezTo>
                      <a:pt x="120000" y="111763"/>
                      <a:pt x="110881" y="119999"/>
                      <a:pt x="102978" y="103041"/>
                    </a:cubicBezTo>
                    <a:cubicBezTo>
                      <a:pt x="63586" y="14374"/>
                      <a:pt x="44255" y="41022"/>
                      <a:pt x="24559" y="43445"/>
                    </a:cubicBezTo>
                    <a:cubicBezTo>
                      <a:pt x="0" y="52489"/>
                      <a:pt x="10820" y="33432"/>
                      <a:pt x="19817" y="27940"/>
                    </a:cubicBezTo>
                    <a:cubicBezTo>
                      <a:pt x="26990" y="23418"/>
                      <a:pt x="44498" y="8559"/>
                      <a:pt x="58480" y="5652"/>
                    </a:cubicBezTo>
                    <a:cubicBezTo>
                      <a:pt x="70030" y="1938"/>
                      <a:pt x="82674" y="0"/>
                      <a:pt x="90212" y="1776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5" name="Shape 195"/>
              <p:cNvSpPr/>
              <p:nvPr/>
            </p:nvSpPr>
            <p:spPr>
              <a:xfrm rot="6240000">
                <a:off x="7284243" y="4061618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6" name="Shape 196"/>
              <p:cNvSpPr/>
              <p:nvPr/>
            </p:nvSpPr>
            <p:spPr>
              <a:xfrm rot="5160000" flipH="1">
                <a:off x="8124030" y="3321843"/>
                <a:ext cx="1015999" cy="12652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2521"/>
                    </a:moveTo>
                    <a:cubicBezTo>
                      <a:pt x="120000" y="57063"/>
                      <a:pt x="113250" y="87929"/>
                      <a:pt x="112125" y="99071"/>
                    </a:cubicBezTo>
                    <a:cubicBezTo>
                      <a:pt x="111000" y="115332"/>
                      <a:pt x="99000" y="120000"/>
                      <a:pt x="95062" y="104040"/>
                    </a:cubicBezTo>
                    <a:cubicBezTo>
                      <a:pt x="92812" y="41555"/>
                      <a:pt x="47812" y="54203"/>
                      <a:pt x="27562" y="53299"/>
                    </a:cubicBezTo>
                    <a:cubicBezTo>
                      <a:pt x="0" y="52697"/>
                      <a:pt x="3375" y="44265"/>
                      <a:pt x="15750" y="37490"/>
                    </a:cubicBezTo>
                    <a:cubicBezTo>
                      <a:pt x="27562" y="30715"/>
                      <a:pt x="63562" y="16260"/>
                      <a:pt x="79312" y="14454"/>
                    </a:cubicBezTo>
                    <a:cubicBezTo>
                      <a:pt x="89437" y="12195"/>
                      <a:pt x="109687" y="0"/>
                      <a:pt x="112500" y="3252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 rot="600000" flipH="1">
                <a:off x="6319837" y="3813175"/>
                <a:ext cx="849312" cy="1023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626" y="78697"/>
                    </a:moveTo>
                    <a:cubicBezTo>
                      <a:pt x="77383" y="101581"/>
                      <a:pt x="44411" y="108279"/>
                      <a:pt x="32299" y="113860"/>
                    </a:cubicBezTo>
                    <a:cubicBezTo>
                      <a:pt x="13457" y="120000"/>
                      <a:pt x="0" y="117209"/>
                      <a:pt x="19514" y="103813"/>
                    </a:cubicBezTo>
                    <a:cubicBezTo>
                      <a:pt x="58542" y="81488"/>
                      <a:pt x="84785" y="72000"/>
                      <a:pt x="36336" y="21767"/>
                    </a:cubicBezTo>
                    <a:cubicBezTo>
                      <a:pt x="16598" y="0"/>
                      <a:pt x="37233" y="186"/>
                      <a:pt x="47102" y="7255"/>
                    </a:cubicBezTo>
                    <a:cubicBezTo>
                      <a:pt x="54953" y="13023"/>
                      <a:pt x="89943" y="31813"/>
                      <a:pt x="98915" y="45209"/>
                    </a:cubicBezTo>
                    <a:cubicBezTo>
                      <a:pt x="107663" y="55813"/>
                      <a:pt x="120000" y="63441"/>
                      <a:pt x="103626" y="78697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190500" y="473075"/>
              <a:ext cx="8745537" cy="223837"/>
              <a:chOff x="238125" y="862012"/>
              <a:chExt cx="8428037" cy="317500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238125" y="862012"/>
                <a:ext cx="8428037" cy="317500"/>
              </a:xfrm>
              <a:prstGeom prst="roundRect">
                <a:avLst>
                  <a:gd name="adj" fmla="val 10800"/>
                </a:avLst>
              </a:prstGeom>
              <a:solidFill>
                <a:srgbClr val="808080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0" name="Shape 200"/>
              <p:cNvSpPr txBox="1"/>
              <p:nvPr/>
            </p:nvSpPr>
            <p:spPr>
              <a:xfrm>
                <a:off x="277812" y="952500"/>
                <a:ext cx="8335962" cy="79375"/>
              </a:xfrm>
              <a:prstGeom prst="rect">
                <a:avLst/>
              </a:prstGeom>
              <a:solidFill>
                <a:srgbClr val="808080">
                  <a:alpha val="49803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01" name="Shape 201"/>
            <p:cNvGrpSpPr/>
            <p:nvPr/>
          </p:nvGrpSpPr>
          <p:grpSpPr>
            <a:xfrm>
              <a:off x="82550" y="382587"/>
              <a:ext cx="8745537" cy="223837"/>
              <a:chOff x="238125" y="862012"/>
              <a:chExt cx="8428037" cy="317500"/>
            </a:xfrm>
          </p:grpSpPr>
          <p:sp>
            <p:nvSpPr>
              <p:cNvPr id="202" name="Shape 202"/>
              <p:cNvSpPr/>
              <p:nvPr/>
            </p:nvSpPr>
            <p:spPr>
              <a:xfrm>
                <a:off x="238125" y="862012"/>
                <a:ext cx="8428037" cy="31750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3" name="Shape 203"/>
              <p:cNvSpPr txBox="1"/>
              <p:nvPr/>
            </p:nvSpPr>
            <p:spPr>
              <a:xfrm>
                <a:off x="277812" y="952500"/>
                <a:ext cx="8335962" cy="79375"/>
              </a:xfrm>
              <a:prstGeom prst="rect">
                <a:avLst/>
              </a:prstGeom>
              <a:gradFill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04" name="Shape 204"/>
            <p:cNvSpPr/>
            <p:nvPr/>
          </p:nvSpPr>
          <p:spPr>
            <a:xfrm>
              <a:off x="153986" y="476250"/>
              <a:ext cx="1374774" cy="12620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55" y="27169"/>
                  </a:moveTo>
                  <a:cubicBezTo>
                    <a:pt x="6789" y="62339"/>
                    <a:pt x="28545" y="96000"/>
                    <a:pt x="39353" y="108679"/>
                  </a:cubicBezTo>
                  <a:cubicBezTo>
                    <a:pt x="49745" y="120000"/>
                    <a:pt x="58475" y="116377"/>
                    <a:pt x="52655" y="103698"/>
                  </a:cubicBezTo>
                  <a:cubicBezTo>
                    <a:pt x="39353" y="57056"/>
                    <a:pt x="27297" y="27622"/>
                    <a:pt x="89653" y="37584"/>
                  </a:cubicBezTo>
                  <a:cubicBezTo>
                    <a:pt x="120000" y="41660"/>
                    <a:pt x="109607" y="26415"/>
                    <a:pt x="99214" y="20830"/>
                  </a:cubicBezTo>
                  <a:cubicBezTo>
                    <a:pt x="79676" y="9509"/>
                    <a:pt x="43926" y="905"/>
                    <a:pt x="25219" y="0"/>
                  </a:cubicBezTo>
                  <a:cubicBezTo>
                    <a:pt x="13163" y="0"/>
                    <a:pt x="0" y="4830"/>
                    <a:pt x="2355" y="27169"/>
                  </a:cubicBez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05" name="Shape 205"/>
            <p:cNvGrpSpPr/>
            <p:nvPr/>
          </p:nvGrpSpPr>
          <p:grpSpPr>
            <a:xfrm>
              <a:off x="215900" y="149225"/>
              <a:ext cx="1254125" cy="1169987"/>
              <a:chOff x="219075" y="165100"/>
              <a:chExt cx="1254125" cy="1169987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219075" y="182561"/>
                <a:ext cx="1254125" cy="11525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55" y="27169"/>
                    </a:moveTo>
                    <a:cubicBezTo>
                      <a:pt x="6789" y="62339"/>
                      <a:pt x="28545" y="96000"/>
                      <a:pt x="39353" y="108679"/>
                    </a:cubicBezTo>
                    <a:cubicBezTo>
                      <a:pt x="49745" y="120000"/>
                      <a:pt x="58475" y="116377"/>
                      <a:pt x="52655" y="103698"/>
                    </a:cubicBezTo>
                    <a:cubicBezTo>
                      <a:pt x="39353" y="57056"/>
                      <a:pt x="27297" y="27622"/>
                      <a:pt x="89653" y="37584"/>
                    </a:cubicBezTo>
                    <a:cubicBezTo>
                      <a:pt x="120000" y="41660"/>
                      <a:pt x="109607" y="26415"/>
                      <a:pt x="99214" y="20830"/>
                    </a:cubicBezTo>
                    <a:cubicBezTo>
                      <a:pt x="79676" y="9509"/>
                      <a:pt x="43926" y="905"/>
                      <a:pt x="25219" y="0"/>
                    </a:cubicBezTo>
                    <a:cubicBezTo>
                      <a:pt x="13163" y="0"/>
                      <a:pt x="0" y="4830"/>
                      <a:pt x="2355" y="27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38125" y="188911"/>
                <a:ext cx="287337" cy="8461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779" y="2701"/>
                    </a:moveTo>
                    <a:cubicBezTo>
                      <a:pt x="11933" y="7879"/>
                      <a:pt x="0" y="18686"/>
                      <a:pt x="1325" y="34446"/>
                    </a:cubicBezTo>
                    <a:cubicBezTo>
                      <a:pt x="1988" y="47729"/>
                      <a:pt x="25856" y="68893"/>
                      <a:pt x="41767" y="82401"/>
                    </a:cubicBezTo>
                    <a:cubicBezTo>
                      <a:pt x="57679" y="95909"/>
                      <a:pt x="86850" y="110769"/>
                      <a:pt x="96795" y="115272"/>
                    </a:cubicBezTo>
                    <a:cubicBezTo>
                      <a:pt x="107403" y="120000"/>
                      <a:pt x="111381" y="118424"/>
                      <a:pt x="103425" y="110093"/>
                    </a:cubicBezTo>
                    <a:cubicBezTo>
                      <a:pt x="95469" y="101988"/>
                      <a:pt x="59668" y="78799"/>
                      <a:pt x="49060" y="66191"/>
                    </a:cubicBezTo>
                    <a:cubicBezTo>
                      <a:pt x="39116" y="53808"/>
                      <a:pt x="39116" y="44127"/>
                      <a:pt x="41767" y="34896"/>
                    </a:cubicBezTo>
                    <a:cubicBezTo>
                      <a:pt x="44419" y="25891"/>
                      <a:pt x="57016" y="16660"/>
                      <a:pt x="64972" y="11932"/>
                    </a:cubicBezTo>
                    <a:cubicBezTo>
                      <a:pt x="72928" y="7429"/>
                      <a:pt x="80220" y="8780"/>
                      <a:pt x="89502" y="7204"/>
                    </a:cubicBezTo>
                    <a:cubicBezTo>
                      <a:pt x="98121" y="5853"/>
                      <a:pt x="117348" y="4727"/>
                      <a:pt x="118674" y="3602"/>
                    </a:cubicBezTo>
                    <a:cubicBezTo>
                      <a:pt x="120000" y="2476"/>
                      <a:pt x="106740" y="900"/>
                      <a:pt x="96795" y="450"/>
                    </a:cubicBezTo>
                    <a:cubicBezTo>
                      <a:pt x="87513" y="0"/>
                      <a:pt x="70939" y="225"/>
                      <a:pt x="61657" y="450"/>
                    </a:cubicBezTo>
                    <a:cubicBezTo>
                      <a:pt x="51712" y="900"/>
                      <a:pt x="49060" y="0"/>
                      <a:pt x="39779" y="27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B99BA9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301625" y="165100"/>
                <a:ext cx="1057275" cy="3095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01" y="19692"/>
                    </a:moveTo>
                    <a:cubicBezTo>
                      <a:pt x="3603" y="14769"/>
                      <a:pt x="6846" y="3692"/>
                      <a:pt x="12972" y="1846"/>
                    </a:cubicBezTo>
                    <a:cubicBezTo>
                      <a:pt x="19099" y="0"/>
                      <a:pt x="27567" y="2461"/>
                      <a:pt x="38558" y="9846"/>
                    </a:cubicBezTo>
                    <a:cubicBezTo>
                      <a:pt x="49549" y="17230"/>
                      <a:pt x="67567" y="32615"/>
                      <a:pt x="79279" y="45538"/>
                    </a:cubicBezTo>
                    <a:cubicBezTo>
                      <a:pt x="90990" y="58461"/>
                      <a:pt x="102342" y="75076"/>
                      <a:pt x="108828" y="86153"/>
                    </a:cubicBezTo>
                    <a:cubicBezTo>
                      <a:pt x="115315" y="97230"/>
                      <a:pt x="116576" y="107076"/>
                      <a:pt x="117657" y="112000"/>
                    </a:cubicBezTo>
                    <a:cubicBezTo>
                      <a:pt x="118738" y="116923"/>
                      <a:pt x="120000" y="120000"/>
                      <a:pt x="114954" y="114461"/>
                    </a:cubicBezTo>
                    <a:cubicBezTo>
                      <a:pt x="109729" y="108923"/>
                      <a:pt x="98738" y="92307"/>
                      <a:pt x="87027" y="79384"/>
                    </a:cubicBezTo>
                    <a:cubicBezTo>
                      <a:pt x="74954" y="67076"/>
                      <a:pt x="55135" y="48000"/>
                      <a:pt x="43963" y="39384"/>
                    </a:cubicBezTo>
                    <a:cubicBezTo>
                      <a:pt x="32612" y="31384"/>
                      <a:pt x="25045" y="30153"/>
                      <a:pt x="19279" y="31384"/>
                    </a:cubicBezTo>
                    <a:cubicBezTo>
                      <a:pt x="13693" y="32615"/>
                      <a:pt x="12792" y="46153"/>
                      <a:pt x="9909" y="45538"/>
                    </a:cubicBezTo>
                    <a:cubicBezTo>
                      <a:pt x="7027" y="45538"/>
                      <a:pt x="3243" y="35076"/>
                      <a:pt x="1801" y="30769"/>
                    </a:cubicBezTo>
                    <a:cubicBezTo>
                      <a:pt x="360" y="26461"/>
                      <a:pt x="0" y="24615"/>
                      <a:pt x="1801" y="196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B99BA9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585787" y="476250"/>
                <a:ext cx="682625" cy="6619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188" y="21970"/>
                    </a:moveTo>
                    <a:cubicBezTo>
                      <a:pt x="8687" y="14221"/>
                      <a:pt x="13729" y="5272"/>
                      <a:pt x="30096" y="2636"/>
                    </a:cubicBezTo>
                    <a:cubicBezTo>
                      <a:pt x="46464" y="0"/>
                      <a:pt x="88894" y="4394"/>
                      <a:pt x="102624" y="5912"/>
                    </a:cubicBezTo>
                    <a:cubicBezTo>
                      <a:pt x="116354" y="7430"/>
                      <a:pt x="119999" y="11424"/>
                      <a:pt x="112320" y="11904"/>
                    </a:cubicBezTo>
                    <a:cubicBezTo>
                      <a:pt x="104641" y="12383"/>
                      <a:pt x="71363" y="7749"/>
                      <a:pt x="56625" y="8628"/>
                    </a:cubicBezTo>
                    <a:cubicBezTo>
                      <a:pt x="41887" y="9507"/>
                      <a:pt x="31182" y="11744"/>
                      <a:pt x="23658" y="17256"/>
                    </a:cubicBezTo>
                    <a:cubicBezTo>
                      <a:pt x="16134" y="22769"/>
                      <a:pt x="12100" y="29800"/>
                      <a:pt x="11325" y="41944"/>
                    </a:cubicBezTo>
                    <a:cubicBezTo>
                      <a:pt x="10549" y="54087"/>
                      <a:pt x="16599" y="77816"/>
                      <a:pt x="19082" y="89960"/>
                    </a:cubicBezTo>
                    <a:cubicBezTo>
                      <a:pt x="21564" y="102103"/>
                      <a:pt x="25753" y="110492"/>
                      <a:pt x="26218" y="114647"/>
                    </a:cubicBezTo>
                    <a:cubicBezTo>
                      <a:pt x="26683" y="118801"/>
                      <a:pt x="24511" y="120000"/>
                      <a:pt x="21719" y="114647"/>
                    </a:cubicBezTo>
                    <a:cubicBezTo>
                      <a:pt x="18926" y="109294"/>
                      <a:pt x="12488" y="93475"/>
                      <a:pt x="9385" y="82609"/>
                    </a:cubicBezTo>
                    <a:cubicBezTo>
                      <a:pt x="6283" y="71744"/>
                      <a:pt x="3800" y="59360"/>
                      <a:pt x="2947" y="49294"/>
                    </a:cubicBezTo>
                    <a:cubicBezTo>
                      <a:pt x="2094" y="39227"/>
                      <a:pt x="0" y="29960"/>
                      <a:pt x="4188" y="2197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rgbClr val="FDF7FA"/>
                  </a:gs>
                  <a:gs pos="100000">
                    <a:schemeClr val="accent1"/>
                  </a:gs>
                </a:gsLst>
                <a:lin ang="1890000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490537" y="395287"/>
                <a:ext cx="406399" cy="403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24" y="21578"/>
                    </a:moveTo>
                    <a:cubicBezTo>
                      <a:pt x="0" y="8684"/>
                      <a:pt x="8729" y="0"/>
                      <a:pt x="28143" y="4342"/>
                    </a:cubicBezTo>
                    <a:cubicBezTo>
                      <a:pt x="54592" y="7105"/>
                      <a:pt x="63452" y="1052"/>
                      <a:pt x="113485" y="28552"/>
                    </a:cubicBezTo>
                    <a:cubicBezTo>
                      <a:pt x="120000" y="30789"/>
                      <a:pt x="90162" y="29999"/>
                      <a:pt x="79869" y="33947"/>
                    </a:cubicBezTo>
                    <a:cubicBezTo>
                      <a:pt x="69576" y="37894"/>
                      <a:pt x="58631" y="45657"/>
                      <a:pt x="51596" y="52631"/>
                    </a:cubicBezTo>
                    <a:cubicBezTo>
                      <a:pt x="44560" y="59605"/>
                      <a:pt x="40260" y="66052"/>
                      <a:pt x="37394" y="75789"/>
                    </a:cubicBezTo>
                    <a:cubicBezTo>
                      <a:pt x="34527" y="85526"/>
                      <a:pt x="40130" y="119999"/>
                      <a:pt x="34136" y="110921"/>
                    </a:cubicBezTo>
                    <a:cubicBezTo>
                      <a:pt x="5863" y="82368"/>
                      <a:pt x="7687" y="38815"/>
                      <a:pt x="1824" y="215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rgbClr val="FEF9FB"/>
                  </a:gs>
                </a:gsLst>
                <a:lin ang="270000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ctrTitle"/>
          </p:nvPr>
        </p:nvSpPr>
        <p:spPr>
          <a:xfrm>
            <a:off x="1905000" y="2209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Analysis of “The Nun’s Priest’s Tale”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subTitle" idx="1"/>
          </p:nvPr>
        </p:nvSpPr>
        <p:spPr>
          <a:xfrm>
            <a:off x="2438400" y="3886200"/>
            <a:ext cx="53339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By Geoffrey Chaucer</a:t>
            </a: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9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Recurring Dreams</a:t>
            </a:r>
          </a:p>
        </p:txBody>
      </p:sp>
      <p:pic>
        <p:nvPicPr>
          <p:cNvPr id="352" name="Shape 3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8237" t="19885"/>
          <a:stretch/>
        </p:blipFill>
        <p:spPr>
          <a:xfrm>
            <a:off x="1395412" y="2205036"/>
            <a:ext cx="1879599" cy="348138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3689350" y="2713036"/>
            <a:ext cx="4387850" cy="267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 nightmare – being chased (it’s dark, you don’t know who’s chasing you, feeling that you can’t escape, etc.)</a:t>
            </a:r>
          </a:p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Definite pattern 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Themes and Style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Woman is to blame for the Fall of Man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Frequently “ludicrous”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Barnyard vs. philosophical</a:t>
            </a:r>
          </a:p>
        </p:txBody>
      </p:sp>
      <p:pic>
        <p:nvPicPr>
          <p:cNvPr id="360" name="Shape 360" descr="educa-valladolid - Session 2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4160837"/>
            <a:ext cx="2765425" cy="19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 descr="&lt;strong&gt;Philosophical&lt;/strong&gt; Disquisitions: The Value of Deep Work and How to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4160837"/>
            <a:ext cx="2846387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Chanticleer in Trouble 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Rooster (main character) finds himself in a tough spot – natural predator goes after him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Needs a plan to escape adverse situation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None/>
            </a:pPr>
            <a:endParaRPr sz="32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None/>
            </a:pPr>
            <a:endParaRPr sz="32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</a:t>
            </a:r>
            <a:r>
              <a:rPr lang="en-US" sz="9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</a:p>
        </p:txBody>
      </p:sp>
      <p:pic>
        <p:nvPicPr>
          <p:cNvPr id="368" name="Shape 368" descr="フリーイラスト素材] クリップアート, 鶏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4267200"/>
            <a:ext cx="172243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 descr="Description Qafzeh &lt;strong&gt;skull&lt;/strong&gt;-1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4572000"/>
            <a:ext cx="2217736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Moral or lesson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Flattery will get you nowhere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Keep your mouth shut and your ears open</a:t>
            </a:r>
          </a:p>
        </p:txBody>
      </p:sp>
      <p:pic>
        <p:nvPicPr>
          <p:cNvPr id="376" name="Shape 376" descr="Is this a genuine compliment or is it &lt;strong&gt;flattery&lt;/strong&gt;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4029075"/>
            <a:ext cx="2089150" cy="20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 descr="Tanveer Naseer » Do You Lead Others Through &lt;strong&gt;Flattery&lt;/strong&gt; or Praise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3424237"/>
            <a:ext cx="4092574" cy="271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Here Endeth the Lesson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Produced by Chaucer, Inc.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Directed by Mr. Jackson and Mr. Danz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Copyright MCMLXXXIII, all rights reserved.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Genre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Beast Fable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Mock Epic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None/>
            </a:pPr>
            <a:endParaRPr sz="32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Short story with animal characters who act like humans – allows for criticism/scrutiny of human behavior</a:t>
            </a:r>
          </a:p>
        </p:txBody>
      </p:sp>
      <p:pic>
        <p:nvPicPr>
          <p:cNvPr id="291" name="Shape 291" descr="what price beauty : Oh Fair New Mex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1184275"/>
            <a:ext cx="378142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Sources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variety, ranging from the Bible to Aesop.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Numerous allusions to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other literary works </a:t>
            </a:r>
          </a:p>
        </p:txBody>
      </p:sp>
      <p:pic>
        <p:nvPicPr>
          <p:cNvPr id="298" name="Shape 298" descr="Whizzers's Place: 1/12/09 - 1/01/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3327400"/>
            <a:ext cx="1987549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 descr="&lt;strong&gt;Aesop&lt;/strong&gt;'s Fables | สาระ ความรู้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2362200"/>
            <a:ext cx="1247774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 descr="&lt;strong&gt;aesop&lt;/strong&gt;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4200" y="4843462"/>
            <a:ext cx="208597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Structure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Opening in Barnyard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Fox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Dream Discussion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Seizing of Chanticleer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Escape of Chanticleer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Flattery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None/>
            </a:pPr>
            <a:endParaRPr sz="28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07" name="Shape 307" descr="What Does the &lt;strong&gt;Fox&lt;/strong&gt; Say? | Harris County Public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990600"/>
            <a:ext cx="2590800" cy="254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 descr="フリーイラスト素材] クリップアート, 鶏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0" y="4038600"/>
            <a:ext cx="1722437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Skeptical Wife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Argument between husband and wife (rooster and hen)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Comical because you have animals arguing as if they were an old married couple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Husband believes dreams have significance; wife thinks dreams are just dreams (no reason for concern or additional thought)</a:t>
            </a:r>
          </a:p>
        </p:txBody>
      </p:sp>
      <p:pic>
        <p:nvPicPr>
          <p:cNvPr id="315" name="Shape 315" descr="&lt;strong&gt;angry # hen&lt;/strong&gt;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76200"/>
            <a:ext cx="1879599" cy="18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500" b="1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What’s Up with Those Dreams?</a:t>
            </a:r>
          </a:p>
        </p:txBody>
      </p:sp>
      <p:pic>
        <p:nvPicPr>
          <p:cNvPr id="321" name="Shape 321" descr="The Snack of Your Dreams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752600"/>
            <a:ext cx="2043111" cy="20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 descr="take us to another world our dreams make us happy or scared with love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763711"/>
            <a:ext cx="2192336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 descr="Marie Thérèse passed a law to stop people immolating dead bodies to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0" y="4114800"/>
            <a:ext cx="2881312" cy="204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2897186" y="1695450"/>
            <a:ext cx="3322636" cy="666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br>
              <a:rPr lang="en-US" sz="33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-US" sz="33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-US" sz="33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-US" sz="33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5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Sweet Dreams?</a:t>
            </a:r>
            <a:br>
              <a:rPr lang="en-US" sz="40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-US" sz="40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-US" sz="40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-US" sz="40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-US" sz="40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lang="en-US" sz="4000" b="0" i="0" u="none" strike="noStrike" cap="none">
              <a:solidFill>
                <a:schemeClr val="folHlink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29" name="Shape 3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1695450"/>
            <a:ext cx="2490787" cy="442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5362" y="1695450"/>
            <a:ext cx="2489199" cy="442753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3086100" y="3398837"/>
            <a:ext cx="2955925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her dream, she said that Jesus gave her a flower Band-Aid.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ctrTitle"/>
          </p:nvPr>
        </p:nvSpPr>
        <p:spPr>
          <a:xfrm>
            <a:off x="1069975" y="692150"/>
            <a:ext cx="5826124" cy="919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4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Nightmares?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subTitle" idx="1"/>
          </p:nvPr>
        </p:nvSpPr>
        <p:spPr>
          <a:xfrm>
            <a:off x="5518150" y="1471612"/>
            <a:ext cx="324326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Ernie lamp</a:t>
            </a:r>
          </a:p>
          <a:p>
            <a:pPr marL="214311" marR="0" lvl="0" indent="-21431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house in Wyandotte</a:t>
            </a:r>
          </a:p>
          <a:p>
            <a:pPr marL="214311" marR="0" lvl="0" indent="-21431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Ernie lamp talked to me in my dream</a:t>
            </a:r>
          </a:p>
          <a:p>
            <a:pPr marL="214311" marR="0" lvl="0" indent="-21431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Sat across from on the floor</a:t>
            </a:r>
          </a:p>
          <a:p>
            <a:pPr marL="214311" marR="0" lvl="0" indent="-21431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1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14311" marR="0" lvl="0" indent="-21431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Looked me in the eye</a:t>
            </a:r>
          </a:p>
          <a:p>
            <a:pPr marL="214311" marR="0" lvl="0" indent="-21431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Told me that my cousin, Phil, was going to die</a:t>
            </a:r>
          </a:p>
          <a:p>
            <a:pPr marL="214311" marR="0" lvl="0" indent="-21431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didn’t sleep well that night</a:t>
            </a:r>
          </a:p>
        </p:txBody>
      </p:sp>
      <p:pic>
        <p:nvPicPr>
          <p:cNvPr id="338" name="Shape 338" descr="Ernie [캐릭터] :: maniadb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6" y="1776411"/>
            <a:ext cx="5143499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779462" y="1019175"/>
            <a:ext cx="64484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 Narrow"/>
              <a:buNone/>
            </a:pPr>
            <a:r>
              <a:rPr lang="en-US" sz="4900" b="0" i="0" u="none" strike="noStrike" cap="none">
                <a:solidFill>
                  <a:schemeClr val="folHlink"/>
                </a:solidFill>
                <a:latin typeface="Arial Narrow"/>
                <a:ea typeface="Arial Narrow"/>
                <a:cs typeface="Arial Narrow"/>
                <a:sym typeface="Arial Narrow"/>
              </a:rPr>
              <a:t> Night Terrors</a:t>
            </a:r>
          </a:p>
        </p:txBody>
      </p:sp>
      <p:pic>
        <p:nvPicPr>
          <p:cNvPr id="344" name="Shape 3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8012" y="2170111"/>
            <a:ext cx="2211386" cy="393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2152650"/>
            <a:ext cx="2254250" cy="400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x="2968625" y="2009775"/>
            <a:ext cx="2387600" cy="4032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Intense episodes of fear</a:t>
            </a:r>
          </a:p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Screaming or yelling</a:t>
            </a:r>
          </a:p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movement (leaping)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aVerne">
  <a:themeElements>
    <a:clrScheme name="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Verne">
  <a:themeElements>
    <a:clrScheme name="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On-screen Show (4:3)</PresentationFormat>
  <Paragraphs>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Narrow</vt:lpstr>
      <vt:lpstr>Noto Sans Symbols</vt:lpstr>
      <vt:lpstr>Arial</vt:lpstr>
      <vt:lpstr>Times New Roman</vt:lpstr>
      <vt:lpstr>1_LaVerne</vt:lpstr>
      <vt:lpstr>LaVerne</vt:lpstr>
      <vt:lpstr>Analysis of “The Nun’s Priest’s Tale”</vt:lpstr>
      <vt:lpstr>Genre</vt:lpstr>
      <vt:lpstr>Sources</vt:lpstr>
      <vt:lpstr>Structure</vt:lpstr>
      <vt:lpstr>Skeptical Wife</vt:lpstr>
      <vt:lpstr>What’s Up with Those Dreams?</vt:lpstr>
      <vt:lpstr>    Sweet Dreams?     </vt:lpstr>
      <vt:lpstr>Nightmares?</vt:lpstr>
      <vt:lpstr> Night Terrors</vt:lpstr>
      <vt:lpstr>Recurring Dreams</vt:lpstr>
      <vt:lpstr>Themes and Style</vt:lpstr>
      <vt:lpstr>Chanticleer in Trouble </vt:lpstr>
      <vt:lpstr>Moral or lesson</vt:lpstr>
      <vt:lpstr>Here Endeth the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“The Nun’s Priest’s Tale”</dc:title>
  <cp:lastModifiedBy>Andy</cp:lastModifiedBy>
  <cp:revision>1</cp:revision>
  <dcterms:modified xsi:type="dcterms:W3CDTF">2017-05-20T13:25:02Z</dcterms:modified>
</cp:coreProperties>
</file>